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0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0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1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3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2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1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6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0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6656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76460" cy="6819805"/>
          </a:xfrm>
          <a:prstGeom prst="rect">
            <a:avLst/>
          </a:prstGeom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00" y="0"/>
            <a:ext cx="3474300" cy="3757752"/>
          </a:xfrm>
          <a:prstGeom prst="rect">
            <a:avLst/>
          </a:prstGeom>
        </p:spPr>
      </p:pic>
      <p:sp>
        <p:nvSpPr>
          <p:cNvPr id="1048584" name="TextBox 1048583"/>
          <p:cNvSpPr txBox="1"/>
          <p:nvPr/>
        </p:nvSpPr>
        <p:spPr>
          <a:xfrm>
            <a:off x="5792579" y="3979259"/>
            <a:ext cx="3474300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IN" sz="2800" b="1">
                <a:solidFill>
                  <a:schemeClr val="tx2"/>
                </a:solidFill>
              </a:rPr>
              <a:t>प्रस्तुतकर्ता
गणेश शंकर पांडे
हिंदी विभाग
दुर्गा महाविद्यालय, रायपुर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2937">
            <a:off x="-100424" y="-223368"/>
            <a:ext cx="9339663" cy="7482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7983">
            <a:off x="278421" y="207125"/>
            <a:ext cx="8585489" cy="6404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183139"/>
            <a:ext cx="8572500" cy="6499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0" y="242770"/>
            <a:ext cx="8481580" cy="6517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7189" y="0"/>
            <a:ext cx="8926810" cy="67150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8044">
            <a:off x="22915" y="37943"/>
            <a:ext cx="9329991" cy="6690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6" y="224169"/>
            <a:ext cx="8494568" cy="6348692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03" y="8058940"/>
            <a:ext cx="4156363" cy="2873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8221" y="203984"/>
            <a:ext cx="8507556" cy="6393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6" y="0"/>
            <a:ext cx="8811481" cy="67306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220333QBI</dc:creator>
  <cp:lastModifiedBy>Richa H Chauhan</cp:lastModifiedBy>
  <cp:revision>1</cp:revision>
  <dcterms:created xsi:type="dcterms:W3CDTF">2015-05-11T11:30:45Z</dcterms:created>
  <dcterms:modified xsi:type="dcterms:W3CDTF">2023-08-08T10:48:05Z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aaf91954698f491a8df1396293fcc91e</vt:lpwstr>
  </property>
</Properties>
</file>