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60" r:id="rId3"/>
    <p:sldId id="261" r:id="rId4"/>
    <p:sldId id="262" r:id="rId5"/>
    <p:sldId id="263" r:id="rId6"/>
    <p:sldId id="281" r:id="rId7"/>
    <p:sldId id="265" r:id="rId8"/>
    <p:sldId id="276" r:id="rId9"/>
    <p:sldId id="266" r:id="rId10"/>
    <p:sldId id="268" r:id="rId11"/>
    <p:sldId id="269" r:id="rId12"/>
    <p:sldId id="270" r:id="rId13"/>
    <p:sldId id="274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4935"/>
    <a:srgbClr val="6E3728"/>
    <a:srgbClr val="B25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94660"/>
  </p:normalViewPr>
  <p:slideViewPr>
    <p:cSldViewPr>
      <p:cViewPr varScale="1">
        <p:scale>
          <a:sx n="66" d="100"/>
          <a:sy n="66" d="100"/>
        </p:scale>
        <p:origin x="12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E35A07C-50EC-46DD-91E1-ACC6A8A46711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A19FAC-F544-4C75-A74A-A8529705B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365919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hi-IN" sz="4000" dirty="0">
                <a:latin typeface="Kruti Dev 010" pitchFamily="2" charset="0"/>
              </a:rPr>
              <a:t>हिंदी भाषा के विविध रूप</a:t>
            </a:r>
            <a:endParaRPr lang="en-US" sz="4000" dirty="0">
              <a:latin typeface="Kruti Dev 010" pitchFamily="2" charset="0"/>
            </a:endParaRPr>
          </a:p>
        </p:txBody>
      </p:sp>
      <p:pic>
        <p:nvPicPr>
          <p:cNvPr id="1026" name="Picture 2" descr="राजभाषा: क्या हिंदी का मतलब जानते हैं आप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608" y="1508919"/>
            <a:ext cx="4328583" cy="324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27903" y="5029200"/>
            <a:ext cx="3573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hnschrift Condensed" panose="020B0502040204020203" pitchFamily="34" charset="0"/>
              </a:rPr>
              <a:t>Dr Iti Banerjee</a:t>
            </a:r>
            <a:br>
              <a:rPr lang="en-US" dirty="0" smtClean="0">
                <a:latin typeface="Bahnschrift Condensed" panose="020B0502040204020203" pitchFamily="34" charset="0"/>
              </a:rPr>
            </a:br>
            <a:r>
              <a:rPr lang="en-US" dirty="0" smtClean="0">
                <a:latin typeface="Bahnschrift Condensed" panose="020B0502040204020203" pitchFamily="34" charset="0"/>
              </a:rPr>
              <a:t>Assistant Professor</a:t>
            </a:r>
          </a:p>
          <a:p>
            <a:pPr algn="ctr"/>
            <a:r>
              <a:rPr lang="en-US" dirty="0" smtClean="0">
                <a:latin typeface="Bahnschrift Condensed" panose="020B0502040204020203" pitchFamily="34" charset="0"/>
              </a:rPr>
              <a:t>Education Department</a:t>
            </a:r>
            <a:br>
              <a:rPr lang="en-US" dirty="0" smtClean="0">
                <a:latin typeface="Bahnschrift Condensed" panose="020B0502040204020203" pitchFamily="34" charset="0"/>
              </a:rPr>
            </a:br>
            <a:r>
              <a:rPr lang="en-US" dirty="0" err="1" smtClean="0">
                <a:latin typeface="Bahnschrift Condensed" panose="020B0502040204020203" pitchFamily="34" charset="0"/>
              </a:rPr>
              <a:t>Durga</a:t>
            </a:r>
            <a:r>
              <a:rPr lang="en-US" dirty="0" smtClean="0">
                <a:latin typeface="Bahnschrift Condensed" panose="020B0502040204020203" pitchFamily="34" charset="0"/>
              </a:rPr>
              <a:t> </a:t>
            </a:r>
            <a:r>
              <a:rPr lang="en-US" dirty="0" err="1" smtClean="0">
                <a:latin typeface="Bahnschrift Condensed" panose="020B0502040204020203" pitchFamily="34" charset="0"/>
              </a:rPr>
              <a:t>Mahavidyalaya</a:t>
            </a:r>
            <a:endParaRPr lang="en-US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8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pPr algn="ctr"/>
            <a:r>
              <a:rPr lang="hi-IN" sz="3600" dirty="0">
                <a:solidFill>
                  <a:srgbClr val="934935"/>
                </a:solidFill>
                <a:effectLst/>
              </a:rPr>
              <a:t>हिंदी के वृहद् रूप</a:t>
            </a:r>
            <a:endParaRPr lang="en-US" sz="3600" dirty="0">
              <a:solidFill>
                <a:srgbClr val="934935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143000"/>
            <a:ext cx="7638288" cy="5486400"/>
          </a:xfrm>
        </p:spPr>
        <p:txBody>
          <a:bodyPr>
            <a:normAutofit/>
          </a:bodyPr>
          <a:lstStyle/>
          <a:p>
            <a:pPr marL="82296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2200" dirty="0" smtClean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हिदीं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बहरूपी है । सम्पर्क भाषा</a:t>
            </a:r>
            <a:r>
              <a:rPr lang="en-US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,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राजभाषा</a:t>
            </a:r>
            <a:r>
              <a:rPr lang="en-US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,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प्रयोजनमलूक भाषा</a:t>
            </a:r>
            <a:r>
              <a:rPr lang="en-US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,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शिक्षायी हिदीं</a:t>
            </a:r>
            <a:r>
              <a:rPr lang="en-US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,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 अतर्राष्‍ट्रीय भाषा</a:t>
            </a:r>
            <a:r>
              <a:rPr lang="en-US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,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ज्ञान की भाषा और वाणिज्य-व्यवसाय की भाषा जैसे सदंर्भों में हम हिदीं की पहचान बखूबी कर सकते हैं । हिदीं अन्य भारतीय भाषाओं के सम्पर्क में</a:t>
            </a:r>
            <a:r>
              <a:rPr lang="hi-IN" sz="22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विभिन्न रूपों में</a:t>
            </a:r>
            <a:r>
              <a:rPr lang="hi-IN" sz="22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विकसित हुई हैजो एक अर्थ में</a:t>
            </a:r>
            <a:r>
              <a:rPr lang="hi-IN" sz="22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जनतांत्रिक विकास की विशिष्‍ट कसौटी कही जा सकती</a:t>
            </a:r>
            <a:r>
              <a:rPr lang="hi-IN" sz="2200" dirty="0">
                <a:solidFill>
                  <a:srgbClr val="11111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i-IN" sz="2200" dirty="0">
                <a:solidFill>
                  <a:srgbClr val="111111"/>
                </a:solidFill>
                <a:latin typeface="Arial" panose="020B0604020202020204" pitchFamily="34" charset="0"/>
                <a:ea typeface="Calibri" panose="020F0502020204030204" pitchFamily="34" charset="0"/>
                <a:cs typeface="Arial Unicode MS" panose="020B0604020202020204" pitchFamily="34" charset="-128"/>
              </a:rPr>
              <a:t>है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2296" indent="0" algn="ctr">
              <a:buNone/>
            </a:pPr>
            <a:endParaRPr lang="en-US" sz="2400" dirty="0">
              <a:latin typeface="Kruti Dev 010" pitchFamily="2" charset="0"/>
              <a:cs typeface="+mj-cs"/>
            </a:endParaRPr>
          </a:p>
        </p:txBody>
      </p:sp>
      <p:pic>
        <p:nvPicPr>
          <p:cNvPr id="4" name="Picture 3" descr="bhasha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248" y="3429000"/>
            <a:ext cx="3352800" cy="22296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1630362"/>
          </a:xfrm>
        </p:spPr>
        <p:txBody>
          <a:bodyPr>
            <a:normAutofit fontScale="90000"/>
          </a:bodyPr>
          <a:lstStyle/>
          <a:p>
            <a:pPr algn="ctr"/>
            <a:r>
              <a:rPr lang="hi-IN" sz="4000" dirty="0">
                <a:latin typeface="Kruti Dev 010" pitchFamily="2" charset="0"/>
              </a:rPr>
              <a:t>विषय के रूप में भाषा व माध्यम भाषा</a:t>
            </a:r>
            <a:r>
              <a:rPr lang="en-US" sz="4400" b="1" dirty="0" smtClean="0">
                <a:latin typeface="Kruti Dev 010" pitchFamily="2" charset="0"/>
              </a:rPr>
              <a:t/>
            </a:r>
            <a:br>
              <a:rPr lang="en-US" sz="4400" b="1" dirty="0" smtClean="0">
                <a:latin typeface="Kruti Dev 010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19200"/>
            <a:ext cx="7714488" cy="5562600"/>
          </a:xfrm>
        </p:spPr>
        <p:txBody>
          <a:bodyPr>
            <a:noAutofit/>
          </a:bodyPr>
          <a:lstStyle/>
          <a:p>
            <a:endParaRPr lang="en-US" sz="2000" dirty="0" smtClean="0">
              <a:latin typeface="Kruti Dev 010" pitchFamily="2" charset="0"/>
            </a:endParaRPr>
          </a:p>
          <a:p>
            <a:r>
              <a:rPr lang="hi-IN" sz="2000" smtClean="0">
                <a:latin typeface="Kruti Dev 010" pitchFamily="2" charset="0"/>
              </a:rPr>
              <a:t>भाषा </a:t>
            </a:r>
            <a:r>
              <a:rPr lang="hi-IN" sz="2000" dirty="0" smtClean="0">
                <a:latin typeface="Kruti Dev 010" pitchFamily="2" charset="0"/>
              </a:rPr>
              <a:t>केवल संप्रेषण का साधन ही नहीं है, बल्कि यह एक ऐसा माध्‍यम भी है जिसके सहारे हम अधिकांश जानकारी प्राप्‍त </a:t>
            </a:r>
            <a:r>
              <a:rPr lang="hi-IN" sz="2000" smtClean="0">
                <a:latin typeface="Kruti Dev 010" pitchFamily="2" charset="0"/>
              </a:rPr>
              <a:t>करते </a:t>
            </a:r>
            <a:r>
              <a:rPr lang="hi-IN" sz="2000" smtClean="0">
                <a:latin typeface="Kruti Dev 010" pitchFamily="2" charset="0"/>
              </a:rPr>
              <a:t>हैं।</a:t>
            </a:r>
            <a:endParaRPr lang="en-US" sz="2000" dirty="0" smtClean="0">
              <a:latin typeface="Kruti Dev 010" pitchFamily="2" charset="0"/>
            </a:endParaRPr>
          </a:p>
          <a:p>
            <a:endParaRPr lang="en-US" sz="2000" dirty="0" smtClean="0">
              <a:latin typeface="Kruti Dev 010" pitchFamily="2" charset="0"/>
            </a:endParaRPr>
          </a:p>
          <a:p>
            <a:r>
              <a:rPr lang="hi-IN" sz="2000" dirty="0" smtClean="0">
                <a:latin typeface="Kruti Dev 010" pitchFamily="2" charset="0"/>
              </a:rPr>
              <a:t>यह एक व्‍यवस्‍था है जो काफ़ी सीमा तक हमारे आस-पास की वास्‍तविकताओं  और घटनाओं को हमारे मस्तिष्‍क में व्‍यवस्थित करती है</a:t>
            </a:r>
            <a:r>
              <a:rPr lang="hi-IN" sz="2000" dirty="0" smtClean="0">
                <a:latin typeface="Kruti Dev 010" pitchFamily="2" charset="0"/>
              </a:rPr>
              <a:t>।</a:t>
            </a:r>
            <a:endParaRPr lang="en-US" sz="2000" dirty="0" smtClean="0">
              <a:latin typeface="Kruti Dev 010" pitchFamily="2" charset="0"/>
            </a:endParaRPr>
          </a:p>
          <a:p>
            <a:endParaRPr lang="en-US" sz="2000" dirty="0" smtClean="0">
              <a:latin typeface="Kruti Dev 010" pitchFamily="2" charset="0"/>
            </a:endParaRPr>
          </a:p>
          <a:p>
            <a:r>
              <a:rPr lang="hi-IN" sz="2000" dirty="0" smtClean="0">
                <a:latin typeface="Kruti Dev 010" pitchFamily="2" charset="0"/>
              </a:rPr>
              <a:t>यह कई तरीकों से हमारी पहचान का एक चिह्न है और अतत: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hi-IN" sz="2000" dirty="0" smtClean="0">
                <a:latin typeface="Kruti Dev 010" pitchFamily="2" charset="0"/>
              </a:rPr>
              <a:t>यह समाज से, सत्ता और शक्‍ति से बहुत नज़दीक से ज</a:t>
            </a:r>
            <a:r>
              <a:rPr lang="en-US" sz="2000" dirty="0" smtClean="0">
                <a:latin typeface="Kruti Dev 010" pitchFamily="2" charset="0"/>
              </a:rPr>
              <a:t>q</a:t>
            </a:r>
            <a:r>
              <a:rPr lang="hi-IN" sz="2000" dirty="0" smtClean="0">
                <a:latin typeface="Kruti Dev 010" pitchFamily="2" charset="0"/>
              </a:rPr>
              <a:t>ड़ी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hi-IN" sz="2000" dirty="0" smtClean="0">
                <a:latin typeface="Kruti Dev 010" pitchFamily="2" charset="0"/>
              </a:rPr>
              <a:t>हुई है </a:t>
            </a:r>
            <a:r>
              <a:rPr lang="hi-IN" sz="2000" dirty="0" smtClean="0">
                <a:latin typeface="Kruti Dev 010" pitchFamily="2" charset="0"/>
              </a:rPr>
              <a:t>।</a:t>
            </a:r>
            <a:endParaRPr lang="en-US" sz="2000" dirty="0" smtClean="0">
              <a:latin typeface="Kruti Dev 010" pitchFamily="2" charset="0"/>
            </a:endParaRPr>
          </a:p>
          <a:p>
            <a:r>
              <a:rPr lang="hi-IN" sz="2000" dirty="0" smtClean="0">
                <a:latin typeface="Kruti Dev 010" pitchFamily="2" charset="0"/>
              </a:rPr>
              <a:t> </a:t>
            </a:r>
            <a:endParaRPr lang="en-US" sz="2000" dirty="0" smtClean="0">
              <a:latin typeface="Kruti Dev 010" pitchFamily="2" charset="0"/>
            </a:endParaRPr>
          </a:p>
          <a:p>
            <a:r>
              <a:rPr lang="hi-IN" sz="2000" dirty="0" smtClean="0">
                <a:latin typeface="Kruti Dev 010" pitchFamily="2" charset="0"/>
              </a:rPr>
              <a:t>हमें यह भी याद रखना चाहिए कि हम केवल </a:t>
            </a:r>
            <a:r>
              <a:rPr lang="hi-IN" sz="2000" dirty="0" smtClean="0"/>
              <a:t>दुसरो </a:t>
            </a:r>
            <a:r>
              <a:rPr lang="hi-IN" sz="2000" dirty="0" smtClean="0">
                <a:latin typeface="Kruti Dev 010" pitchFamily="2" charset="0"/>
              </a:rPr>
              <a:t>से बात करने के लिए ही नहीं, बल्कि अपने आपसे भी बात करने के लिए भाषा का इस्‍तेमाल करते हैं। </a:t>
            </a:r>
            <a:endParaRPr lang="en-US" sz="2000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2076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Kruti Dev 010" pitchFamily="2" charset="0"/>
              </a:rPr>
              <a:t>laafo</a:t>
            </a:r>
            <a:r>
              <a:rPr lang="en-US" sz="3600" b="1" dirty="0" smtClean="0">
                <a:latin typeface="Kruti Dev 010" pitchFamily="2" charset="0"/>
              </a:rPr>
              <a:t>/</a:t>
            </a:r>
            <a:r>
              <a:rPr lang="en-US" sz="3600" b="1" dirty="0" err="1" smtClean="0">
                <a:latin typeface="Kruti Dev 010" pitchFamily="2" charset="0"/>
              </a:rPr>
              <a:t>kku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vkSj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f”k</a:t>
            </a:r>
            <a:r>
              <a:rPr lang="en-US" sz="3600" b="1" dirty="0" smtClean="0">
                <a:latin typeface="Kruti Dev 010" pitchFamily="2" charset="0"/>
              </a:rPr>
              <a:t>{</a:t>
            </a:r>
            <a:r>
              <a:rPr lang="en-US" sz="3600" b="1" dirty="0" err="1" smtClean="0">
                <a:latin typeface="Kruti Dev 010" pitchFamily="2" charset="0"/>
              </a:rPr>
              <a:t>kk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laca</a:t>
            </a:r>
            <a:r>
              <a:rPr lang="en-US" sz="3600" b="1" dirty="0" smtClean="0">
                <a:latin typeface="Kruti Dev 010" pitchFamily="2" charset="0"/>
              </a:rPr>
              <a:t>/</a:t>
            </a:r>
            <a:r>
              <a:rPr lang="en-US" sz="3600" b="1" dirty="0" err="1" smtClean="0">
                <a:latin typeface="Kruti Dev 010" pitchFamily="2" charset="0"/>
              </a:rPr>
              <a:t>kh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nLrkostks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esa</a:t>
            </a:r>
            <a:r>
              <a:rPr lang="en-US" sz="3600" b="1" dirty="0" smtClean="0">
                <a:latin typeface="Kruti Dev 010" pitchFamily="2" charset="0"/>
              </a:rPr>
              <a:t> </a:t>
            </a:r>
            <a:r>
              <a:rPr lang="en-US" sz="3600" b="1" dirty="0" err="1" smtClean="0">
                <a:latin typeface="Kruti Dev 010" pitchFamily="2" charset="0"/>
              </a:rPr>
              <a:t>Hkk’kk</a:t>
            </a:r>
            <a:r>
              <a:rPr lang="en-US" sz="3600" b="1" dirty="0" smtClean="0">
                <a:latin typeface="Kruti Dev 010" pitchFamily="2" charset="0"/>
              </a:rPr>
              <a:t> %&amp;</a:t>
            </a:r>
            <a:br>
              <a:rPr lang="en-US" sz="3600" b="1" dirty="0" smtClean="0">
                <a:latin typeface="Kruti Dev 010" pitchFamily="2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19200"/>
            <a:ext cx="7498080" cy="5334000"/>
          </a:xfrm>
        </p:spPr>
        <p:txBody>
          <a:bodyPr>
            <a:normAutofit/>
          </a:bodyPr>
          <a:lstStyle/>
          <a:p>
            <a:r>
              <a:rPr lang="hi-IN" sz="2400" b="1" dirty="0" smtClean="0">
                <a:solidFill>
                  <a:srgbClr val="FF0000"/>
                </a:solidFill>
              </a:rPr>
              <a:t>डॉ. राधाकृष्‍णन कमीशन (1948)</a:t>
            </a:r>
            <a:r>
              <a:rPr lang="en-US" sz="2400" b="1" dirty="0" smtClean="0">
                <a:solidFill>
                  <a:srgbClr val="FF0000"/>
                </a:solidFill>
                <a:latin typeface="Kruti Dev 010" pitchFamily="2" charset="0"/>
              </a:rPr>
              <a:t> %&amp; </a:t>
            </a:r>
          </a:p>
          <a:p>
            <a:r>
              <a:rPr lang="hi-IN" sz="2400" b="1" dirty="0" smtClean="0">
                <a:solidFill>
                  <a:srgbClr val="FF0000"/>
                </a:solidFill>
              </a:rPr>
              <a:t>कोठारी आयोग (1964-66)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Kruti Dev 010" pitchFamily="2" charset="0"/>
              </a:rPr>
              <a:t>%&amp;</a:t>
            </a:r>
          </a:p>
          <a:p>
            <a:r>
              <a:rPr lang="hi-IN" sz="2400" b="1" dirty="0" smtClean="0">
                <a:solidFill>
                  <a:srgbClr val="FF0000"/>
                </a:solidFill>
              </a:rPr>
              <a:t>राष्‍ट्रीय शिक्षा नीति (1986) तथा कार्ययोजना (1992)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Kruti Dev 010" pitchFamily="2" charset="0"/>
              </a:rPr>
              <a:t>%&amp; </a:t>
            </a:r>
          </a:p>
        </p:txBody>
      </p:sp>
      <p:pic>
        <p:nvPicPr>
          <p:cNvPr id="4" name="Picture 3" descr="kothari commis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3276600"/>
            <a:ext cx="3429000" cy="26883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nit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259269"/>
            <a:ext cx="3737568" cy="27056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20762"/>
          </a:xfrm>
        </p:spPr>
        <p:txBody>
          <a:bodyPr>
            <a:normAutofit/>
          </a:bodyPr>
          <a:lstStyle/>
          <a:p>
            <a:pPr algn="ctr"/>
            <a:r>
              <a:rPr lang="hi-IN" sz="4000" dirty="0">
                <a:solidFill>
                  <a:srgbClr val="934935"/>
                </a:solidFill>
                <a:effectLst/>
              </a:rPr>
              <a:t>भाषा का महत्व</a:t>
            </a:r>
            <a:endParaRPr lang="en-US" sz="4000" dirty="0">
              <a:ln>
                <a:solidFill>
                  <a:srgbClr val="002060"/>
                </a:solidFill>
              </a:ln>
              <a:solidFill>
                <a:srgbClr val="934935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51054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euq</a:t>
            </a:r>
            <a:r>
              <a:rPr lang="en-US" sz="2400" dirty="0" smtClean="0">
                <a:latin typeface="Kruti Dev 010" pitchFamily="2" charset="0"/>
              </a:rPr>
              <a:t>’; ds </a:t>
            </a:r>
            <a:r>
              <a:rPr lang="en-US" sz="2400" dirty="0" err="1" smtClean="0">
                <a:latin typeface="Kruti Dev 010" pitchFamily="2" charset="0"/>
              </a:rPr>
              <a:t>fodkl</a:t>
            </a:r>
            <a:r>
              <a:rPr lang="en-US" sz="2400" dirty="0" smtClean="0">
                <a:latin typeface="Kruti Dev 010" pitchFamily="2" charset="0"/>
              </a:rPr>
              <a:t> dh </a:t>
            </a:r>
            <a:r>
              <a:rPr lang="en-US" sz="2400" dirty="0" err="1" smtClean="0">
                <a:latin typeface="Kruti Dev 010" pitchFamily="2" charset="0"/>
              </a:rPr>
              <a:t>vk</a:t>
            </a:r>
            <a:r>
              <a:rPr lang="en-US" sz="2400" dirty="0" smtClean="0">
                <a:latin typeface="Kruti Dev 010" pitchFamily="2" charset="0"/>
              </a:rPr>
              <a:t>/</a:t>
            </a:r>
            <a:r>
              <a:rPr lang="en-US" sz="2400" dirty="0" err="1" smtClean="0">
                <a:latin typeface="Kruti Dev 010" pitchFamily="2" charset="0"/>
              </a:rPr>
              <a:t>kkjf”kyk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 </a:t>
            </a:r>
          </a:p>
          <a:p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ekuo</a:t>
            </a:r>
            <a:r>
              <a:rPr lang="en-US" sz="2400" dirty="0" smtClean="0">
                <a:latin typeface="Kruti Dev 010" pitchFamily="2" charset="0"/>
              </a:rPr>
              <a:t> o </a:t>
            </a:r>
            <a:r>
              <a:rPr lang="en-US" sz="2400" dirty="0" err="1" smtClean="0">
                <a:latin typeface="Kruti Dev 010" pitchFamily="2" charset="0"/>
              </a:rPr>
              <a:t>lekt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nksuksa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fodkl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t:jh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 </a:t>
            </a:r>
          </a:p>
          <a:p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ekuo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lkekftd</a:t>
            </a:r>
            <a:r>
              <a:rPr lang="en-US" sz="2400" dirty="0" smtClean="0">
                <a:latin typeface="Kruti Dev 010" pitchFamily="2" charset="0"/>
              </a:rPr>
              <a:t> thou dh </a:t>
            </a:r>
            <a:r>
              <a:rPr lang="en-US" sz="2400" dirty="0" err="1" smtClean="0">
                <a:latin typeface="Kruti Dev 010" pitchFamily="2" charset="0"/>
              </a:rPr>
              <a:t>cqfu;kn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 </a:t>
            </a:r>
          </a:p>
          <a:p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ekuo</a:t>
            </a:r>
            <a:r>
              <a:rPr lang="en-US" sz="2400" dirty="0" smtClean="0">
                <a:latin typeface="Kruti Dev 010" pitchFamily="2" charset="0"/>
              </a:rPr>
              <a:t> dh </a:t>
            </a:r>
            <a:r>
              <a:rPr lang="en-US" sz="2400" dirty="0" err="1" smtClean="0">
                <a:latin typeface="Kruti Dev 010" pitchFamily="2" charset="0"/>
              </a:rPr>
              <a:t>igpku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ek</a:t>
            </a:r>
            <a:r>
              <a:rPr lang="en-US" sz="2400" dirty="0" smtClean="0">
                <a:latin typeface="Kruti Dev 010" pitchFamily="2" charset="0"/>
              </a:rPr>
              <a:t>/;e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ge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fofHkUu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laLd`fr;ksa</a:t>
            </a:r>
            <a:r>
              <a:rPr lang="en-US" sz="2400" dirty="0" smtClean="0">
                <a:latin typeface="Kruti Dev 010" pitchFamily="2" charset="0"/>
              </a:rPr>
              <a:t> o </a:t>
            </a:r>
            <a:r>
              <a:rPr lang="en-US" sz="2400" dirty="0" err="1" smtClean="0">
                <a:latin typeface="Kruti Dev 010" pitchFamily="2" charset="0"/>
              </a:rPr>
              <a:t>lH;rkvksa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dks</a:t>
            </a:r>
            <a:r>
              <a:rPr lang="en-US" sz="2400" dirty="0" smtClean="0">
                <a:latin typeface="Kruti Dev 010" pitchFamily="2" charset="0"/>
              </a:rPr>
              <a:t> le&gt; </a:t>
            </a:r>
            <a:r>
              <a:rPr lang="en-US" sz="2400" dirty="0" err="1" smtClean="0">
                <a:latin typeface="Kruti Dev 010" pitchFamily="2" charset="0"/>
              </a:rPr>
              <a:t>ldrs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gaSA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jk’Vªh</a:t>
            </a:r>
            <a:r>
              <a:rPr lang="en-US" sz="2400" dirty="0" smtClean="0">
                <a:latin typeface="Kruti Dev 010" pitchFamily="2" charset="0"/>
              </a:rPr>
              <a:t>; o </a:t>
            </a:r>
            <a:r>
              <a:rPr lang="en-US" sz="2400" dirty="0" err="1" smtClean="0">
                <a:latin typeface="Kruti Dev 010" pitchFamily="2" charset="0"/>
              </a:rPr>
              <a:t>varjjk’Vªh</a:t>
            </a:r>
            <a:r>
              <a:rPr lang="en-US" sz="2400" dirty="0" smtClean="0">
                <a:latin typeface="Kruti Dev 010" pitchFamily="2" charset="0"/>
              </a:rPr>
              <a:t>; </a:t>
            </a:r>
            <a:r>
              <a:rPr lang="en-US" sz="2400" dirty="0" err="1" smtClean="0">
                <a:latin typeface="Kruti Dev 010" pitchFamily="2" charset="0"/>
              </a:rPr>
              <a:t>Lrj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ij</a:t>
            </a:r>
            <a:r>
              <a:rPr lang="en-US" sz="2400" dirty="0" smtClean="0">
                <a:latin typeface="Kruti Dev 010" pitchFamily="2" charset="0"/>
              </a:rPr>
              <a:t> ,</a:t>
            </a:r>
            <a:r>
              <a:rPr lang="en-US" sz="2400" dirty="0" err="1" smtClean="0">
                <a:latin typeface="Kruti Dev 010" pitchFamily="2" charset="0"/>
              </a:rPr>
              <a:t>drk</a:t>
            </a:r>
            <a:r>
              <a:rPr lang="en-US" sz="2400" dirty="0" smtClean="0">
                <a:latin typeface="Kruti Dev 010" pitchFamily="2" charset="0"/>
              </a:rPr>
              <a:t> o </a:t>
            </a:r>
            <a:r>
              <a:rPr lang="en-US" sz="2400" dirty="0" err="1" smtClean="0">
                <a:latin typeface="Kruti Dev 010" pitchFamily="2" charset="0"/>
              </a:rPr>
              <a:t>ln~Hkkouk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lcls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egRoiw.kZ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lk</a:t>
            </a:r>
            <a:r>
              <a:rPr lang="en-US" sz="2400" dirty="0" smtClean="0">
                <a:latin typeface="Kruti Dev 010" pitchFamily="2" charset="0"/>
              </a:rPr>
              <a:t>/</a:t>
            </a:r>
            <a:r>
              <a:rPr lang="en-US" sz="2400" dirty="0" err="1" smtClean="0">
                <a:latin typeface="Kruti Dev 010" pitchFamily="2" charset="0"/>
              </a:rPr>
              <a:t>ku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  </a:t>
            </a:r>
            <a:endParaRPr lang="en-US" sz="2400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2.bp.blogspot.com/-WN8i4ChzjQQ/W9wCSXYCpCI/AAAAAAAARNE/6olZlj8dEiQAMVxPhxtdokETMBcJ6xTZQCLcBGAs/s1600/Dhanyawad-Thank-You-in-Hind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6172200" cy="31587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93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304" y="457200"/>
            <a:ext cx="749808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fgUnh</a:t>
            </a:r>
            <a:r>
              <a:rPr lang="en-US" sz="4000" dirty="0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Hkk’kk</a:t>
            </a:r>
            <a:r>
              <a:rPr lang="en-US" sz="4000" dirty="0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dk</a:t>
            </a:r>
            <a:r>
              <a:rPr lang="en-US" sz="4000" dirty="0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 </a:t>
            </a:r>
            <a:r>
              <a:rPr lang="en-US" sz="4000" dirty="0" err="1" smtClean="0">
                <a:ln>
                  <a:solidFill>
                    <a:srgbClr val="002060"/>
                  </a:solidFill>
                </a:ln>
                <a:solidFill>
                  <a:srgbClr val="B25840"/>
                </a:solidFill>
                <a:latin typeface="Kruti Dev 010" pitchFamily="2" charset="0"/>
              </a:rPr>
              <a:t>bfrgkl</a:t>
            </a:r>
            <a:endParaRPr lang="en-US" sz="4000" dirty="0">
              <a:ln>
                <a:solidFill>
                  <a:srgbClr val="002060"/>
                </a:solidFill>
              </a:ln>
              <a:solidFill>
                <a:srgbClr val="B25840"/>
              </a:solidFill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790688" cy="57912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bfrgkl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dkQh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iqjkuk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vkt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djhcu</a:t>
            </a:r>
            <a:r>
              <a:rPr lang="en-US" sz="2400" dirty="0" smtClean="0">
                <a:latin typeface="Kruti Dev 010" pitchFamily="2" charset="0"/>
              </a:rPr>
              <a:t> 800 </a:t>
            </a:r>
            <a:r>
              <a:rPr lang="en-US" sz="2400" dirty="0" err="1" smtClean="0">
                <a:latin typeface="Kruti Dev 010" pitchFamily="2" charset="0"/>
              </a:rPr>
              <a:t>o’kZ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igys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jkT</a:t>
            </a:r>
            <a:r>
              <a:rPr lang="en-US" sz="2400" dirty="0" smtClean="0">
                <a:latin typeface="Kruti Dev 010" pitchFamily="2" charset="0"/>
              </a:rPr>
              <a:t>; </a:t>
            </a:r>
            <a:r>
              <a:rPr lang="en-US" sz="2400" dirty="0" err="1" smtClean="0">
                <a:latin typeface="Kruti Dev 010" pitchFamily="2" charset="0"/>
              </a:rPr>
              <a:t>iz”kklu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dk;ksZa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FkkA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i`Fohjkt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pkSgku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eksgEen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xtuoh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vkfn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“</a:t>
            </a:r>
            <a:r>
              <a:rPr lang="en-US" sz="2400" dirty="0" err="1" smtClean="0">
                <a:latin typeface="Kruti Dev 010" pitchFamily="2" charset="0"/>
              </a:rPr>
              <a:t>kklu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dky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dkQh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izpkj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feykA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vaxztks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vkxeu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izpkj</a:t>
            </a:r>
            <a:r>
              <a:rPr lang="en-US" sz="2400" dirty="0" smtClean="0">
                <a:latin typeface="Kruti Dev 010" pitchFamily="2" charset="0"/>
              </a:rPr>
              <a:t> de </a:t>
            </a:r>
            <a:r>
              <a:rPr lang="en-US" sz="2400" dirty="0" err="1" smtClean="0">
                <a:latin typeface="Kruti Dev 010" pitchFamily="2" charset="0"/>
              </a:rPr>
              <a:t>gksus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yxkA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loZizFke</a:t>
            </a:r>
            <a:r>
              <a:rPr lang="en-US" sz="2400" dirty="0" smtClean="0">
                <a:latin typeface="Kruti Dev 010" pitchFamily="2" charset="0"/>
              </a:rPr>
              <a:t> ^^</a:t>
            </a:r>
            <a:r>
              <a:rPr lang="en-US" sz="2400" dirty="0" err="1" smtClean="0">
                <a:latin typeface="Kruti Dev 010" pitchFamily="2" charset="0"/>
              </a:rPr>
              <a:t>jk’VªHkk’kk</a:t>
            </a:r>
            <a:r>
              <a:rPr lang="en-US" sz="2400" dirty="0" smtClean="0">
                <a:latin typeface="Kruti Dev 010" pitchFamily="2" charset="0"/>
              </a:rPr>
              <a:t>^^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:</a:t>
            </a:r>
            <a:r>
              <a:rPr lang="en-US" sz="2400" dirty="0" err="1" smtClean="0">
                <a:latin typeface="Kruti Dev 010" pitchFamily="2" charset="0"/>
              </a:rPr>
              <a:t>Ik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</a:t>
            </a:r>
            <a:r>
              <a:rPr lang="en-US" sz="2400" dirty="0" smtClean="0">
                <a:latin typeface="Kruti Dev 010" pitchFamily="2" charset="0"/>
              </a:rPr>
              <a:t>[;</a:t>
            </a:r>
            <a:r>
              <a:rPr lang="en-US" sz="2400" dirty="0" err="1" smtClean="0">
                <a:latin typeface="Kruti Dev 010" pitchFamily="2" charset="0"/>
              </a:rPr>
              <a:t>kr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ejkBh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fon~oku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Jh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iSB</a:t>
            </a:r>
            <a:r>
              <a:rPr lang="en-US" sz="2400" dirty="0" smtClean="0">
                <a:latin typeface="Kruti Dev 010" pitchFamily="2" charset="0"/>
              </a:rPr>
              <a:t> us </a:t>
            </a:r>
            <a:r>
              <a:rPr lang="en-US" sz="2400" dirty="0" err="1" smtClean="0">
                <a:latin typeface="Kruti Dev 010" pitchFamily="2" charset="0"/>
              </a:rPr>
              <a:t>viuh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iqLrd</a:t>
            </a:r>
            <a:r>
              <a:rPr lang="en-US" sz="2400" dirty="0" smtClean="0">
                <a:latin typeface="Kruti Dev 010" pitchFamily="2" charset="0"/>
              </a:rPr>
              <a:t> ^^</a:t>
            </a:r>
            <a:r>
              <a:rPr lang="en-US" sz="2400" dirty="0" err="1" smtClean="0">
                <a:latin typeface="Kruti Dev 010" pitchFamily="2" charset="0"/>
              </a:rPr>
              <a:t>jk’VªHkk’kk</a:t>
            </a:r>
            <a:r>
              <a:rPr lang="en-US" sz="2400" dirty="0" smtClean="0">
                <a:latin typeface="Kruti Dev 010" pitchFamily="2" charset="0"/>
              </a:rPr>
              <a:t>^^ </a:t>
            </a:r>
            <a:r>
              <a:rPr lang="en-US" sz="2400" dirty="0" err="1" smtClean="0">
                <a:latin typeface="Kruti Dev 010" pitchFamily="2" charset="0"/>
              </a:rPr>
              <a:t>essa</a:t>
            </a:r>
            <a:r>
              <a:rPr lang="en-US" sz="2400" dirty="0" smtClean="0">
                <a:latin typeface="Kruti Dev 010" pitchFamily="2" charset="0"/>
              </a:rPr>
              <a:t> ?</a:t>
            </a:r>
            <a:r>
              <a:rPr lang="en-US" sz="2400" dirty="0" err="1" smtClean="0">
                <a:latin typeface="Kruti Dev 010" pitchFamily="2" charset="0"/>
              </a:rPr>
              <a:t>kksf’kr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FkkA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fo”o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150 </a:t>
            </a:r>
            <a:r>
              <a:rPr lang="en-US" sz="2400" dirty="0" err="1" smtClean="0">
                <a:latin typeface="Kruti Dev 010" pitchFamily="2" charset="0"/>
              </a:rPr>
              <a:t>fo”ofo|ky;ksa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</a:t>
            </a:r>
            <a:r>
              <a:rPr lang="en-US" sz="2400" dirty="0" smtClean="0">
                <a:latin typeface="Kruti Dev 010" pitchFamily="2" charset="0"/>
              </a:rPr>
              <a:t>&lt;+h </a:t>
            </a:r>
            <a:r>
              <a:rPr lang="en-US" sz="2400" dirty="0" err="1" smtClean="0">
                <a:latin typeface="Kruti Dev 010" pitchFamily="2" charset="0"/>
              </a:rPr>
              <a:t>vkSj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</a:t>
            </a:r>
            <a:r>
              <a:rPr lang="en-US" sz="2400" dirty="0" smtClean="0">
                <a:latin typeface="Kruti Dev 010" pitchFamily="2" charset="0"/>
              </a:rPr>
              <a:t>&lt;+</a:t>
            </a:r>
            <a:r>
              <a:rPr lang="en-US" sz="2400" dirty="0" err="1" smtClean="0">
                <a:latin typeface="Kruti Dev 010" pitchFamily="2" charset="0"/>
              </a:rPr>
              <a:t>kbZ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  <a:p>
            <a:endParaRPr lang="en-US" dirty="0" smtClean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504" y="437147"/>
            <a:ext cx="7498080" cy="762000"/>
          </a:xfrm>
        </p:spPr>
        <p:txBody>
          <a:bodyPr>
            <a:normAutofit/>
          </a:bodyPr>
          <a:lstStyle/>
          <a:p>
            <a:pPr algn="ctr"/>
            <a:r>
              <a:rPr lang="hi-IN" sz="3200" dirty="0">
                <a:latin typeface="Kruti Dev 010" pitchFamily="2" charset="0"/>
              </a:rPr>
              <a:t>हिंदी भाषा के विविध </a:t>
            </a:r>
            <a:r>
              <a:rPr lang="hi-IN" sz="3200" dirty="0" smtClean="0">
                <a:latin typeface="Kruti Dev 010" pitchFamily="2" charset="0"/>
              </a:rPr>
              <a:t>रूप</a:t>
            </a:r>
            <a:r>
              <a:rPr lang="en-US" sz="3600" dirty="0" smtClean="0">
                <a:latin typeface="Kruti Dev 010" pitchFamily="2" charset="0"/>
              </a:rPr>
              <a:t> </a:t>
            </a:r>
            <a:endParaRPr lang="en-US" sz="3600" dirty="0">
              <a:latin typeface="Kruti Dev 01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0"/>
            <a:ext cx="7638288" cy="5334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Kruti Dev 010" pitchFamily="2" charset="0"/>
              </a:rPr>
              <a:t>jk’VªHkk’kk</a:t>
            </a:r>
            <a:r>
              <a:rPr lang="en-US" b="1" dirty="0" smtClean="0">
                <a:solidFill>
                  <a:srgbClr val="FF0000"/>
                </a:solidFill>
                <a:latin typeface="Kruti Dev 010" pitchFamily="2" charset="0"/>
              </a:rPr>
              <a:t>  </a:t>
            </a:r>
            <a:endParaRPr lang="en-US" dirty="0" smtClean="0">
              <a:latin typeface="Kruti Dev 010" pitchFamily="2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err="1">
                <a:latin typeface="Kruti Dev 010" pitchFamily="2" charset="0"/>
              </a:rPr>
              <a:t>og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Hkk’kk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tks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lexz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jk’V</a:t>
            </a:r>
            <a:r>
              <a:rPr lang="en-US" sz="2400" dirty="0">
                <a:latin typeface="Kruti Dev 010" pitchFamily="2" charset="0"/>
              </a:rPr>
              <a:t>ª </a:t>
            </a:r>
            <a:r>
              <a:rPr lang="en-US" sz="2400" dirty="0" err="1">
                <a:latin typeface="Kruti Dev 010" pitchFamily="2" charset="0"/>
              </a:rPr>
              <a:t>ds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fy</a:t>
            </a:r>
            <a:r>
              <a:rPr lang="en-US" sz="2400" dirty="0">
                <a:latin typeface="Kruti Dev 010" pitchFamily="2" charset="0"/>
              </a:rPr>
              <a:t>, </a:t>
            </a:r>
            <a:r>
              <a:rPr lang="en-US" sz="2400" dirty="0" err="1">
                <a:latin typeface="Kruti Dev 010" pitchFamily="2" charset="0"/>
              </a:rPr>
              <a:t>lEidZ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LFkkfir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djus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dk;Z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djrk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gSaA</a:t>
            </a:r>
            <a:endParaRPr lang="en-US" sz="2400" dirty="0">
              <a:latin typeface="Kruti Dev 010" pitchFamily="2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err="1">
                <a:latin typeface="Kruti Dev 010" pitchFamily="2" charset="0"/>
              </a:rPr>
              <a:t>vkt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jk’VªHkk’kk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ds</a:t>
            </a:r>
            <a:r>
              <a:rPr lang="en-US" sz="2400" dirty="0">
                <a:latin typeface="Kruti Dev 010" pitchFamily="2" charset="0"/>
              </a:rPr>
              <a:t> :</a:t>
            </a:r>
            <a:r>
              <a:rPr lang="en-US" sz="2400" dirty="0" err="1">
                <a:latin typeface="Kruti Dev 010" pitchFamily="2" charset="0"/>
              </a:rPr>
              <a:t>Ik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esaa</a:t>
            </a:r>
            <a:r>
              <a:rPr lang="en-US" sz="2400" dirty="0">
                <a:latin typeface="Kruti Dev 010" pitchFamily="2" charset="0"/>
              </a:rPr>
              <a:t> [</a:t>
            </a:r>
            <a:r>
              <a:rPr lang="en-US" sz="2400" dirty="0" err="1">
                <a:latin typeface="Kruti Dev 010" pitchFamily="2" charset="0"/>
              </a:rPr>
              <a:t>kM-hcksyh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fgUnh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dks</a:t>
            </a:r>
            <a:r>
              <a:rPr lang="en-US" sz="2400" dirty="0">
                <a:latin typeface="Kruti Dev 010" pitchFamily="2" charset="0"/>
              </a:rPr>
              <a:t> ;g </a:t>
            </a:r>
            <a:r>
              <a:rPr lang="en-US" sz="2400" dirty="0" err="1">
                <a:latin typeface="Kruti Dev 010" pitchFamily="2" charset="0"/>
              </a:rPr>
              <a:t>xkSjoiw.kZ</a:t>
            </a:r>
            <a:r>
              <a:rPr lang="en-US" sz="2400" dirty="0">
                <a:latin typeface="Kruti Dev 010" pitchFamily="2" charset="0"/>
              </a:rPr>
              <a:t> in </a:t>
            </a:r>
            <a:r>
              <a:rPr lang="en-US" sz="2400" dirty="0" err="1">
                <a:latin typeface="Kruti Dev 010" pitchFamily="2" charset="0"/>
              </a:rPr>
              <a:t>izkIr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gSaaA</a:t>
            </a:r>
            <a:endParaRPr lang="en-US" sz="2400" dirty="0">
              <a:latin typeface="Kruti Dev 010" pitchFamily="2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err="1">
                <a:latin typeface="Kruti Dev 010" pitchFamily="2" charset="0"/>
              </a:rPr>
              <a:t>bldk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iz;ksx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jktdh</a:t>
            </a:r>
            <a:r>
              <a:rPr lang="en-US" sz="2400" dirty="0">
                <a:latin typeface="Kruti Dev 010" pitchFamily="2" charset="0"/>
              </a:rPr>
              <a:t>; </a:t>
            </a:r>
            <a:r>
              <a:rPr lang="en-US" sz="2400" dirty="0" err="1">
                <a:latin typeface="Kruti Dev 010" pitchFamily="2" charset="0"/>
              </a:rPr>
              <a:t>dk;ksZa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rFkk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lkoZtfud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dk;ksZa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fy</a:t>
            </a:r>
            <a:r>
              <a:rPr lang="en-US" sz="2400" dirty="0">
                <a:latin typeface="Kruti Dev 010" pitchFamily="2" charset="0"/>
              </a:rPr>
              <a:t>, </a:t>
            </a:r>
            <a:r>
              <a:rPr lang="en-US" sz="2400" dirty="0" err="1">
                <a:latin typeface="Kruti Dev 010" pitchFamily="2" charset="0"/>
              </a:rPr>
              <a:t>fd;k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tkrk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gSA</a:t>
            </a:r>
            <a:endParaRPr lang="en-US" sz="2400" dirty="0">
              <a:latin typeface="Kruti Dev 010" pitchFamily="2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err="1">
                <a:latin typeface="Kruti Dev 010" pitchFamily="2" charset="0"/>
              </a:rPr>
              <a:t>Hkkjr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es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fgUnh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dks</a:t>
            </a:r>
            <a:r>
              <a:rPr lang="en-US" sz="2400" dirty="0">
                <a:latin typeface="Kruti Dev 010" pitchFamily="2" charset="0"/>
              </a:rPr>
              <a:t> ^^</a:t>
            </a:r>
            <a:r>
              <a:rPr lang="en-US" sz="2400" dirty="0" err="1">
                <a:latin typeface="Kruti Dev 010" pitchFamily="2" charset="0"/>
              </a:rPr>
              <a:t>jk’VªHkk’kk</a:t>
            </a:r>
            <a:r>
              <a:rPr lang="en-US" sz="2400" dirty="0">
                <a:latin typeface="Kruti Dev 010" pitchFamily="2" charset="0"/>
              </a:rPr>
              <a:t>^^ </a:t>
            </a:r>
            <a:r>
              <a:rPr lang="en-US" sz="2400" dirty="0" err="1">
                <a:latin typeface="Kruti Dev 010" pitchFamily="2" charset="0"/>
              </a:rPr>
              <a:t>dk</a:t>
            </a:r>
            <a:r>
              <a:rPr lang="en-US" sz="2400" dirty="0">
                <a:latin typeface="Kruti Dev 010" pitchFamily="2" charset="0"/>
              </a:rPr>
              <a:t> in </a:t>
            </a:r>
            <a:r>
              <a:rPr lang="en-US" sz="2400" dirty="0" err="1">
                <a:latin typeface="Kruti Dev 010" pitchFamily="2" charset="0"/>
              </a:rPr>
              <a:t>izkIr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gSaA</a:t>
            </a:r>
            <a:endParaRPr lang="en-US" sz="2400" dirty="0">
              <a:latin typeface="Kruti Dev 010" pitchFamily="2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err="1">
                <a:latin typeface="Kruti Dev 010" pitchFamily="2" charset="0"/>
              </a:rPr>
              <a:t>jk’Vªfirk</a:t>
            </a:r>
            <a:r>
              <a:rPr lang="en-US" sz="2400" dirty="0">
                <a:latin typeface="Kruti Dev 010" pitchFamily="2" charset="0"/>
              </a:rPr>
              <a:t> us </a:t>
            </a:r>
            <a:r>
              <a:rPr lang="en-US" sz="2400" dirty="0" err="1">
                <a:latin typeface="Kruti Dev 010" pitchFamily="2" charset="0"/>
              </a:rPr>
              <a:t>bls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Hkkjr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ekrk</a:t>
            </a:r>
            <a:r>
              <a:rPr lang="en-US" sz="2400" dirty="0">
                <a:latin typeface="Kruti Dev 010" pitchFamily="2" charset="0"/>
              </a:rPr>
              <a:t> dh </a:t>
            </a:r>
            <a:r>
              <a:rPr lang="en-US" sz="2400" dirty="0" err="1">
                <a:latin typeface="Kruti Dev 010" pitchFamily="2" charset="0"/>
              </a:rPr>
              <a:t>pepekrh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fcanh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dgk</a:t>
            </a:r>
            <a:r>
              <a:rPr lang="en-US" sz="2400" dirty="0">
                <a:latin typeface="Kruti Dev 010" pitchFamily="2" charset="0"/>
              </a:rPr>
              <a:t> </a:t>
            </a:r>
            <a:r>
              <a:rPr lang="en-US" sz="2400" dirty="0" err="1">
                <a:latin typeface="Kruti Dev 010" pitchFamily="2" charset="0"/>
              </a:rPr>
              <a:t>gSaA</a:t>
            </a:r>
            <a:endParaRPr lang="en-US" sz="2400" dirty="0">
              <a:latin typeface="Kruti Dev 010" pitchFamily="2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04800"/>
            <a:ext cx="7498080" cy="5943600"/>
          </a:xfrm>
        </p:spPr>
        <p:txBody>
          <a:bodyPr/>
          <a:lstStyle/>
          <a:p>
            <a:pPr marL="82296" indent="0" algn="ctr">
              <a:buNone/>
            </a:pPr>
            <a:r>
              <a:rPr lang="en-US" dirty="0" smtClean="0">
                <a:latin typeface="Kruti Dev 010" pitchFamily="2" charset="0"/>
              </a:rPr>
              <a:t>^^</a:t>
            </a:r>
            <a:r>
              <a:rPr lang="en-US" dirty="0" err="1" smtClean="0">
                <a:latin typeface="Kruti Dev 010" pitchFamily="2" charset="0"/>
              </a:rPr>
              <a:t>jk’VªHkk’kk</a:t>
            </a:r>
            <a:r>
              <a:rPr lang="en-US" dirty="0" smtClean="0">
                <a:latin typeface="Kruti Dev 010" pitchFamily="2" charset="0"/>
              </a:rPr>
              <a:t>^^ </a:t>
            </a:r>
            <a:r>
              <a:rPr lang="en-US" dirty="0" err="1" smtClean="0">
                <a:latin typeface="Kruti Dev 010" pitchFamily="2" charset="0"/>
              </a:rPr>
              <a:t>fgUnh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fdlh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O;fDr</a:t>
            </a:r>
            <a:r>
              <a:rPr lang="en-US" dirty="0" smtClean="0">
                <a:latin typeface="Kruti Dev 010" pitchFamily="2" charset="0"/>
              </a:rPr>
              <a:t> ;k </a:t>
            </a:r>
            <a:r>
              <a:rPr lang="en-US" dirty="0" err="1" smtClean="0">
                <a:latin typeface="Kruti Dev 010" pitchFamily="2" charset="0"/>
              </a:rPr>
              <a:t>izkar</a:t>
            </a:r>
            <a:r>
              <a:rPr lang="en-US" dirty="0" smtClean="0">
                <a:latin typeface="Kruti Dev 010" pitchFamily="2" charset="0"/>
              </a:rPr>
              <a:t> dh </a:t>
            </a:r>
            <a:r>
              <a:rPr lang="en-US" dirty="0" err="1" smtClean="0">
                <a:latin typeface="Kruti Dev 010" pitchFamily="2" charset="0"/>
              </a:rPr>
              <a:t>lEifRr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ugha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gSaA</a:t>
            </a:r>
            <a:r>
              <a:rPr lang="en-US" dirty="0" smtClean="0">
                <a:latin typeface="Kruti Dev 010" pitchFamily="2" charset="0"/>
              </a:rPr>
              <a:t> ml </a:t>
            </a:r>
            <a:r>
              <a:rPr lang="en-US" dirty="0" err="1" smtClean="0">
                <a:latin typeface="Kruti Dev 010" pitchFamily="2" charset="0"/>
              </a:rPr>
              <a:t>ij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lkjs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ns”k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vf</a:t>
            </a:r>
            <a:r>
              <a:rPr lang="en-US" dirty="0" smtClean="0">
                <a:latin typeface="Kruti Dev 010" pitchFamily="2" charset="0"/>
              </a:rPr>
              <a:t>/</a:t>
            </a:r>
            <a:r>
              <a:rPr lang="en-US" dirty="0" err="1" smtClean="0">
                <a:latin typeface="Kruti Dev 010" pitchFamily="2" charset="0"/>
              </a:rPr>
              <a:t>kdkj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gSaA</a:t>
            </a:r>
            <a:endParaRPr lang="en-US" dirty="0" smtClean="0">
              <a:latin typeface="Kruti Dev 010" pitchFamily="2" charset="0"/>
            </a:endParaRPr>
          </a:p>
          <a:p>
            <a:pPr>
              <a:buNone/>
            </a:pPr>
            <a:endParaRPr lang="en-US" dirty="0">
              <a:latin typeface="Kruti Dev 010" pitchFamily="2" charset="0"/>
            </a:endParaRPr>
          </a:p>
        </p:txBody>
      </p:sp>
      <p:pic>
        <p:nvPicPr>
          <p:cNvPr id="4" name="Picture 3" descr="sardar pat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085" y="1752600"/>
            <a:ext cx="6461125" cy="3876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714488" cy="6858000"/>
          </a:xfrm>
        </p:spPr>
        <p:txBody>
          <a:bodyPr/>
          <a:lstStyle/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Kruti Dev 010" pitchFamily="2" charset="0"/>
              </a:rPr>
              <a:t>jktHkk’kk</a:t>
            </a:r>
            <a:endParaRPr lang="en-US" b="1" dirty="0" smtClean="0">
              <a:solidFill>
                <a:srgbClr val="FF0000"/>
              </a:solidFill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og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ljdkjh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dke</a:t>
            </a:r>
            <a:r>
              <a:rPr lang="en-US" sz="2400" dirty="0" smtClean="0">
                <a:latin typeface="Kruti Dev 010" pitchFamily="2" charset="0"/>
              </a:rPr>
              <a:t> &amp; </a:t>
            </a:r>
            <a:r>
              <a:rPr lang="en-US" sz="2400" dirty="0" err="1" smtClean="0">
                <a:latin typeface="Kruti Dev 010" pitchFamily="2" charset="0"/>
              </a:rPr>
              <a:t>dkt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smtClean="0">
                <a:latin typeface="Kruti Dev 010" pitchFamily="2" charset="0"/>
              </a:rPr>
              <a:t>“</a:t>
            </a:r>
            <a:r>
              <a:rPr lang="en-US" sz="2400" dirty="0" err="1" smtClean="0">
                <a:latin typeface="Kruti Dev 010" pitchFamily="2" charset="0"/>
              </a:rPr>
              <a:t>kklu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O;oLFkk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vkSj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turk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chp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vkilh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rkyesy</a:t>
            </a:r>
            <a:r>
              <a:rPr lang="en-US" sz="2400" dirty="0" smtClean="0">
                <a:latin typeface="Kruti Dev 010" pitchFamily="2" charset="0"/>
              </a:rPr>
              <a:t> ,</a:t>
            </a:r>
            <a:r>
              <a:rPr lang="en-US" sz="2400" dirty="0" err="1" smtClean="0">
                <a:latin typeface="Kruti Dev 010" pitchFamily="2" charset="0"/>
              </a:rPr>
              <a:t>oa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laidZ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LFkkfir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djus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dk;Z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djrk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Ok’kZ</a:t>
            </a:r>
            <a:r>
              <a:rPr lang="en-US" sz="2400" dirty="0" smtClean="0">
                <a:latin typeface="Kruti Dev 010" pitchFamily="2" charset="0"/>
              </a:rPr>
              <a:t> 1949 </a:t>
            </a:r>
            <a:r>
              <a:rPr lang="en-US" sz="2400" dirty="0" err="1" smtClean="0">
                <a:latin typeface="Kruti Dev 010" pitchFamily="2" charset="0"/>
              </a:rPr>
              <a:t>bZ</a:t>
            </a:r>
            <a:r>
              <a:rPr lang="en-US" sz="2400" dirty="0" smtClean="0">
                <a:latin typeface="Kruti Dev 010" pitchFamily="2" charset="0"/>
              </a:rPr>
              <a:t>-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jkTkHkk’kk</a:t>
            </a:r>
            <a:r>
              <a:rPr lang="en-US" sz="2400" dirty="0" smtClean="0">
                <a:latin typeface="Kruti Dev 010" pitchFamily="2" charset="0"/>
              </a:rPr>
              <a:t> ?</a:t>
            </a:r>
            <a:r>
              <a:rPr lang="en-US" sz="2400" dirty="0" err="1" smtClean="0">
                <a:latin typeface="Kruti Dev 010" pitchFamily="2" charset="0"/>
              </a:rPr>
              <a:t>kksf’kr</a:t>
            </a:r>
            <a:r>
              <a:rPr lang="en-US" sz="2400" dirty="0" smtClean="0">
                <a:latin typeface="Kruti Dev 010" pitchFamily="2" charset="0"/>
              </a:rPr>
              <a:t> dh </a:t>
            </a:r>
            <a:r>
              <a:rPr lang="en-US" sz="2400" dirty="0" err="1" smtClean="0">
                <a:latin typeface="Kruti Dev 010" pitchFamily="2" charset="0"/>
              </a:rPr>
              <a:t>x;hA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bldk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dsUnzh</a:t>
            </a:r>
            <a:r>
              <a:rPr lang="en-US" sz="2400" dirty="0" smtClean="0">
                <a:latin typeface="Kruti Dev 010" pitchFamily="2" charset="0"/>
              </a:rPr>
              <a:t>; </a:t>
            </a:r>
            <a:r>
              <a:rPr lang="en-US" sz="2400" dirty="0" err="1" smtClean="0">
                <a:latin typeface="Kruti Dev 010" pitchFamily="2" charset="0"/>
              </a:rPr>
              <a:t>Lrj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vkSaj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izknsf”kd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Lrj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jktHkk’kk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ds</a:t>
            </a:r>
            <a:r>
              <a:rPr lang="en-US" sz="2400" dirty="0" smtClean="0">
                <a:latin typeface="Kruti Dev 010" pitchFamily="2" charset="0"/>
              </a:rPr>
              <a:t> :</a:t>
            </a:r>
            <a:r>
              <a:rPr lang="en-US" sz="2400" dirty="0" err="1" smtClean="0">
                <a:latin typeface="Kruti Dev 010" pitchFamily="2" charset="0"/>
              </a:rPr>
              <a:t>Ik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fofHkUu</a:t>
            </a:r>
            <a:r>
              <a:rPr lang="en-US" sz="2400" dirty="0" smtClean="0">
                <a:latin typeface="Kruti Dev 010" pitchFamily="2" charset="0"/>
              </a:rPr>
              <a:t> ea=</a:t>
            </a:r>
            <a:r>
              <a:rPr lang="en-US" sz="2400" dirty="0" err="1" smtClean="0">
                <a:latin typeface="Kruti Dev 010" pitchFamily="2" charset="0"/>
              </a:rPr>
              <a:t>ky;ksa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ljdkjh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n¶rjksa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cSadks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U;k;ky;ksa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jbhash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685800"/>
            <a:ext cx="6962775" cy="518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7638288" cy="62484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Kruti Dev 010" pitchFamily="2" charset="0"/>
              </a:rPr>
              <a:t>ekr`Hkk’kk </a:t>
            </a:r>
          </a:p>
          <a:p>
            <a:r>
              <a:rPr lang="en-US" sz="2400" dirty="0" smtClean="0">
                <a:latin typeface="Kruti Dev 010" pitchFamily="2" charset="0"/>
              </a:rPr>
              <a:t>ekr`Hkk’kk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vFkZ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ek</a:t>
            </a:r>
            <a:r>
              <a:rPr lang="en-US" sz="2400" dirty="0" smtClean="0">
                <a:latin typeface="Kruti Dev 010" pitchFamily="2" charset="0"/>
              </a:rPr>
              <a:t>¡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lh</a:t>
            </a:r>
            <a:r>
              <a:rPr lang="en-US" sz="2400" dirty="0" smtClean="0">
                <a:latin typeface="Kruti Dev 010" pitchFamily="2" charset="0"/>
              </a:rPr>
              <a:t>[</a:t>
            </a:r>
            <a:r>
              <a:rPr lang="en-US" sz="2400" dirty="0" err="1" smtClean="0">
                <a:latin typeface="Kruti Dev 010" pitchFamily="2" charset="0"/>
              </a:rPr>
              <a:t>kh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gqbZ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smtClean="0">
                <a:latin typeface="Kruti Dev 010" pitchFamily="2" charset="0"/>
              </a:rPr>
              <a:t>ekr`Hkk’kk ds </a:t>
            </a:r>
            <a:r>
              <a:rPr lang="en-US" sz="2400" dirty="0" err="1" smtClean="0">
                <a:latin typeface="Kruti Dev 010" pitchFamily="2" charset="0"/>
              </a:rPr>
              <a:t>ek</a:t>
            </a:r>
            <a:r>
              <a:rPr lang="en-US" sz="2400" dirty="0" smtClean="0">
                <a:latin typeface="Kruti Dev 010" pitchFamily="2" charset="0"/>
              </a:rPr>
              <a:t>/;e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tkus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okyh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f”k</a:t>
            </a:r>
            <a:r>
              <a:rPr lang="en-US" sz="2400" dirty="0" smtClean="0">
                <a:latin typeface="Kruti Dev 010" pitchFamily="2" charset="0"/>
              </a:rPr>
              <a:t>{</a:t>
            </a:r>
            <a:r>
              <a:rPr lang="en-US" sz="2400" dirty="0" err="1" smtClean="0">
                <a:latin typeface="Kruti Dev 010" pitchFamily="2" charset="0"/>
              </a:rPr>
              <a:t>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vf</a:t>
            </a:r>
            <a:r>
              <a:rPr lang="en-US" sz="2400" dirty="0" smtClean="0">
                <a:latin typeface="Kruti Dev 010" pitchFamily="2" charset="0"/>
              </a:rPr>
              <a:t>/</a:t>
            </a:r>
            <a:r>
              <a:rPr lang="en-US" sz="2400" dirty="0" err="1" smtClean="0">
                <a:latin typeface="Kruti Dev 010" pitchFamily="2" charset="0"/>
              </a:rPr>
              <a:t>kd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izHkkodkjh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gksrk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smtClean="0">
                <a:latin typeface="Kruti Dev 010" pitchFamily="2" charset="0"/>
              </a:rPr>
              <a:t>,d </a:t>
            </a:r>
            <a:r>
              <a:rPr lang="en-US" sz="2400" dirty="0" err="1" smtClean="0">
                <a:latin typeface="Kruti Dev 010" pitchFamily="2" charset="0"/>
              </a:rPr>
              <a:t>cPpsa</a:t>
            </a:r>
            <a:r>
              <a:rPr lang="en-US" sz="2400" dirty="0" smtClean="0">
                <a:latin typeface="Kruti Dev 010" pitchFamily="2" charset="0"/>
              </a:rPr>
              <a:t> dh </a:t>
            </a:r>
            <a:r>
              <a:rPr lang="en-US" sz="2400" dirty="0" err="1" smtClean="0">
                <a:latin typeface="Kruti Dev 010" pitchFamily="2" charset="0"/>
              </a:rPr>
              <a:t>lcls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igyh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f”k</a:t>
            </a:r>
            <a:r>
              <a:rPr lang="en-US" sz="2400" dirty="0" smtClean="0">
                <a:latin typeface="Kruti Dev 010" pitchFamily="2" charset="0"/>
              </a:rPr>
              <a:t>{</a:t>
            </a:r>
            <a:r>
              <a:rPr lang="en-US" sz="2400" dirty="0" err="1" smtClean="0">
                <a:latin typeface="Kruti Dev 010" pitchFamily="2" charset="0"/>
              </a:rPr>
              <a:t>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mudh</a:t>
            </a:r>
            <a:r>
              <a:rPr lang="en-US" sz="2400" dirty="0" smtClean="0">
                <a:latin typeface="Kruti Dev 010" pitchFamily="2" charset="0"/>
              </a:rPr>
              <a:t> ekr`Hkk’kk ds </a:t>
            </a:r>
            <a:r>
              <a:rPr lang="en-US" sz="2400" dirty="0" err="1" smtClean="0">
                <a:latin typeface="Kruti Dev 010" pitchFamily="2" charset="0"/>
              </a:rPr>
              <a:t>ek</a:t>
            </a:r>
            <a:r>
              <a:rPr lang="en-US" sz="2400" dirty="0" smtClean="0">
                <a:latin typeface="Kruti Dev 010" pitchFamily="2" charset="0"/>
              </a:rPr>
              <a:t>/;e </a:t>
            </a:r>
            <a:r>
              <a:rPr lang="en-US" sz="2400" dirty="0" err="1" smtClean="0">
                <a:latin typeface="Kruti Dev 010" pitchFamily="2" charset="0"/>
              </a:rPr>
              <a:t>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gksuh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pkfg,A</a:t>
            </a:r>
            <a:endParaRPr lang="en-US" sz="2400" dirty="0" smtClean="0">
              <a:latin typeface="Kruti Dev 010" pitchFamily="2" charset="0"/>
            </a:endParaRPr>
          </a:p>
        </p:txBody>
      </p:sp>
      <p:pic>
        <p:nvPicPr>
          <p:cNvPr id="4" name="Picture 3" descr="mother tong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127" y="3075940"/>
            <a:ext cx="5707873" cy="3305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6172200"/>
          </a:xfrm>
        </p:spPr>
        <p:txBody>
          <a:bodyPr/>
          <a:lstStyle/>
          <a:p>
            <a:pPr marL="82296" indent="0" algn="ctr">
              <a:buNone/>
            </a:pPr>
            <a:endParaRPr lang="en-US" sz="2400" dirty="0" smtClean="0">
              <a:latin typeface="Kruti Dev 010" pitchFamily="2" charset="0"/>
            </a:endParaRPr>
          </a:p>
          <a:p>
            <a:pPr marL="82296" indent="0" algn="ctr">
              <a:buNone/>
            </a:pPr>
            <a:r>
              <a:rPr lang="en-US" sz="2400" dirty="0" smtClean="0">
                <a:latin typeface="Kruti Dev 010" pitchFamily="2" charset="0"/>
              </a:rPr>
              <a:t>^^</a:t>
            </a:r>
            <a:r>
              <a:rPr lang="en-US" sz="2400" dirty="0" err="1" smtClean="0">
                <a:latin typeface="Kruti Dev 010" pitchFamily="2" charset="0"/>
              </a:rPr>
              <a:t>euq</a:t>
            </a:r>
            <a:r>
              <a:rPr lang="en-US" sz="2400" dirty="0" smtClean="0">
                <a:latin typeface="Kruti Dev 010" pitchFamily="2" charset="0"/>
              </a:rPr>
              <a:t>’; ds </a:t>
            </a:r>
            <a:r>
              <a:rPr lang="en-US" sz="2400" dirty="0" err="1" smtClean="0">
                <a:latin typeface="Kruti Dev 010" pitchFamily="2" charset="0"/>
              </a:rPr>
              <a:t>ekufld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fodkl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ekr`Hkk’kk </a:t>
            </a:r>
            <a:r>
              <a:rPr lang="en-US" sz="2400" dirty="0" err="1" smtClean="0">
                <a:latin typeface="Kruti Dev 010" pitchFamily="2" charset="0"/>
              </a:rPr>
              <a:t>mruh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vko</a:t>
            </a:r>
            <a:r>
              <a:rPr lang="en-US" sz="2400" dirty="0" smtClean="0">
                <a:latin typeface="Kruti Dev 010" pitchFamily="2" charset="0"/>
              </a:rPr>
              <a:t>”;d </a:t>
            </a:r>
            <a:r>
              <a:rPr lang="en-US" sz="2400" dirty="0" err="1" smtClean="0">
                <a:latin typeface="Kruti Dev 010" pitchFamily="2" charset="0"/>
              </a:rPr>
              <a:t>gSa</a:t>
            </a:r>
            <a:r>
              <a:rPr lang="en-US" sz="2400" dirty="0" smtClean="0">
                <a:latin typeface="Kruti Dev 010" pitchFamily="2" charset="0"/>
              </a:rPr>
              <a:t>] </a:t>
            </a:r>
            <a:r>
              <a:rPr lang="en-US" sz="2400" dirty="0" err="1" smtClean="0">
                <a:latin typeface="Kruti Dev 010" pitchFamily="2" charset="0"/>
              </a:rPr>
              <a:t>ftruk</a:t>
            </a:r>
            <a:r>
              <a:rPr lang="en-US" sz="2400" dirty="0" smtClean="0">
                <a:latin typeface="Kruti Dev 010" pitchFamily="2" charset="0"/>
              </a:rPr>
              <a:t> dh </a:t>
            </a:r>
            <a:r>
              <a:rPr lang="en-US" sz="2400" dirty="0" err="1" smtClean="0">
                <a:latin typeface="Kruti Dev 010" pitchFamily="2" charset="0"/>
              </a:rPr>
              <a:t>cPpsa</a:t>
            </a:r>
            <a:r>
              <a:rPr lang="en-US" sz="2400" dirty="0" smtClean="0">
                <a:latin typeface="Kruti Dev 010" pitchFamily="2" charset="0"/>
              </a:rPr>
              <a:t> ds “</a:t>
            </a:r>
            <a:r>
              <a:rPr lang="en-US" sz="2400" dirty="0" err="1" smtClean="0">
                <a:latin typeface="Kruti Dev 010" pitchFamily="2" charset="0"/>
              </a:rPr>
              <a:t>kkjhfjd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fodkl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ekrk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nw</a:t>
            </a:r>
            <a:r>
              <a:rPr lang="en-US" sz="2400" dirty="0" smtClean="0">
                <a:latin typeface="Kruti Dev 010" pitchFamily="2" charset="0"/>
              </a:rPr>
              <a:t>/kA </a:t>
            </a:r>
            <a:r>
              <a:rPr lang="en-US" sz="2400" dirty="0" err="1" smtClean="0">
                <a:latin typeface="Kruti Dev 010" pitchFamily="2" charset="0"/>
              </a:rPr>
              <a:t>mlds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ekufld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fodkl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mlds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Åij</a:t>
            </a:r>
            <a:r>
              <a:rPr lang="en-US" sz="2400" dirty="0" smtClean="0">
                <a:latin typeface="Kruti Dev 010" pitchFamily="2" charset="0"/>
              </a:rPr>
              <a:t> ekr`Hkk’kk ds </a:t>
            </a:r>
            <a:r>
              <a:rPr lang="en-US" sz="2400" dirty="0" err="1" smtClean="0">
                <a:latin typeface="Kruti Dev 010" pitchFamily="2" charset="0"/>
              </a:rPr>
              <a:t>vfrfjDr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dksbZ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nwljh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yknuk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ekr`Hkk’kk ds </a:t>
            </a:r>
            <a:r>
              <a:rPr lang="en-US" sz="2400" dirty="0" err="1" smtClean="0">
                <a:latin typeface="Kruti Dev 010" pitchFamily="2" charset="0"/>
              </a:rPr>
              <a:t>fo</a:t>
            </a:r>
            <a:r>
              <a:rPr lang="en-US" sz="2400" dirty="0" smtClean="0">
                <a:latin typeface="Kruti Dev 010" pitchFamily="2" charset="0"/>
              </a:rPr>
              <a:t>:) </a:t>
            </a:r>
            <a:r>
              <a:rPr lang="en-US" sz="2400" dirty="0" err="1" smtClean="0">
                <a:latin typeface="Kruti Dev 010" pitchFamily="2" charset="0"/>
              </a:rPr>
              <a:t>iki</a:t>
            </a:r>
            <a:r>
              <a:rPr lang="en-US" sz="2400" dirty="0" smtClean="0">
                <a:latin typeface="Kruti Dev 010" pitchFamily="2" charset="0"/>
              </a:rPr>
              <a:t> le&gt;</a:t>
            </a:r>
            <a:r>
              <a:rPr lang="en-US" sz="2400" dirty="0" err="1" smtClean="0">
                <a:latin typeface="Kruti Dev 010" pitchFamily="2" charset="0"/>
              </a:rPr>
              <a:t>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gw¡aA</a:t>
            </a:r>
            <a:r>
              <a:rPr lang="en-US" sz="2400" dirty="0" smtClean="0">
                <a:latin typeface="Kruti Dev 010" pitchFamily="2" charset="0"/>
              </a:rPr>
              <a:t>^^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mahatma gand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648" y="2819400"/>
            <a:ext cx="4572000" cy="256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/>
          <a:lstStyle/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Kruti Dev 010" pitchFamily="2" charset="0"/>
              </a:rPr>
              <a:t>laidZ</a:t>
            </a:r>
            <a:r>
              <a:rPr lang="en-US" b="1" dirty="0" smtClean="0">
                <a:solidFill>
                  <a:srgbClr val="FF0000"/>
                </a:solidFill>
                <a:latin typeface="Kruti Dev 01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Kruti Dev 010" pitchFamily="2" charset="0"/>
              </a:rPr>
              <a:t>Hkk’kk</a:t>
            </a:r>
            <a:r>
              <a:rPr lang="en-US" b="1" dirty="0" smtClean="0">
                <a:solidFill>
                  <a:srgbClr val="FF0000"/>
                </a:solidFill>
                <a:latin typeface="Kruti Dev 010" pitchFamily="2" charset="0"/>
              </a:rPr>
              <a:t> </a:t>
            </a:r>
          </a:p>
          <a:p>
            <a:r>
              <a:rPr lang="en-US" sz="2400" dirty="0" err="1" smtClean="0">
                <a:latin typeface="Kruti Dev 010" pitchFamily="2" charset="0"/>
              </a:rPr>
              <a:t>ftl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laidZ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vFkok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ckrphr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mls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laidZ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Hkk’kk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dgk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r>
              <a:rPr lang="en-US" sz="2400" dirty="0" smtClean="0">
                <a:latin typeface="Kruti Dev 010" pitchFamily="2" charset="0"/>
              </a:rPr>
              <a:t> </a:t>
            </a:r>
          </a:p>
          <a:p>
            <a:r>
              <a:rPr lang="en-US" sz="2400" dirty="0" err="1" smtClean="0">
                <a:latin typeface="Kruti Dev 010" pitchFamily="2" charset="0"/>
              </a:rPr>
              <a:t>Hkkjr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laidZ</a:t>
            </a:r>
            <a:r>
              <a:rPr lang="en-US" sz="2400" dirty="0" smtClean="0">
                <a:latin typeface="Kruti Dev 010" pitchFamily="2" charset="0"/>
              </a:rPr>
              <a:t> ds </a:t>
            </a:r>
            <a:r>
              <a:rPr lang="en-US" sz="2400" dirty="0" err="1" smtClean="0">
                <a:latin typeface="Kruti Dev 010" pitchFamily="2" charset="0"/>
              </a:rPr>
              <a:t>fy</a:t>
            </a:r>
            <a:r>
              <a:rPr lang="en-US" sz="2400" dirty="0" smtClean="0">
                <a:latin typeface="Kruti Dev 010" pitchFamily="2" charset="0"/>
              </a:rPr>
              <a:t>, </a:t>
            </a:r>
            <a:r>
              <a:rPr lang="en-US" sz="2400" dirty="0" err="1" smtClean="0">
                <a:latin typeface="Kruti Dev 010" pitchFamily="2" charset="0"/>
              </a:rPr>
              <a:t>lcls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vf</a:t>
            </a:r>
            <a:r>
              <a:rPr lang="en-US" sz="2400" dirty="0" smtClean="0">
                <a:latin typeface="Kruti Dev 010" pitchFamily="2" charset="0"/>
              </a:rPr>
              <a:t>/</a:t>
            </a:r>
            <a:r>
              <a:rPr lang="en-US" sz="2400" dirty="0" err="1" smtClean="0">
                <a:latin typeface="Kruti Dev 010" pitchFamily="2" charset="0"/>
              </a:rPr>
              <a:t>kd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  <a:p>
            <a:r>
              <a:rPr lang="en-US" sz="2400" dirty="0" err="1" smtClean="0">
                <a:latin typeface="Kruti Dev 010" pitchFamily="2" charset="0"/>
              </a:rPr>
              <a:t>vfgUnh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izns”kksa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esa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Hkh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laidZ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gsrq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bldk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iz;ksx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fd;k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tkrk</a:t>
            </a:r>
            <a:r>
              <a:rPr lang="en-US" sz="2400" dirty="0" smtClean="0">
                <a:latin typeface="Kruti Dev 010" pitchFamily="2" charset="0"/>
              </a:rPr>
              <a:t> </a:t>
            </a:r>
            <a:r>
              <a:rPr lang="en-US" sz="2400" dirty="0" err="1" smtClean="0">
                <a:latin typeface="Kruti Dev 010" pitchFamily="2" charset="0"/>
              </a:rPr>
              <a:t>gSaA</a:t>
            </a:r>
            <a:endParaRPr lang="en-US" sz="2400" dirty="0" smtClean="0">
              <a:latin typeface="Kruti Dev 010" pitchFamily="2" charset="0"/>
            </a:endParaRPr>
          </a:p>
        </p:txBody>
      </p:sp>
      <p:pic>
        <p:nvPicPr>
          <p:cNvPr id="4" name="Picture 3" descr="connecting langu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0048" y="3048000"/>
            <a:ext cx="5029200" cy="28614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627</TotalTime>
  <Words>714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 Unicode MS</vt:lpstr>
      <vt:lpstr>Arial</vt:lpstr>
      <vt:lpstr>Bahnschrift Condensed</vt:lpstr>
      <vt:lpstr>Calibri</vt:lpstr>
      <vt:lpstr>Gill Sans MT</vt:lpstr>
      <vt:lpstr>Kruti Dev 010</vt:lpstr>
      <vt:lpstr>Mangal</vt:lpstr>
      <vt:lpstr>Verdana</vt:lpstr>
      <vt:lpstr>Wingdings</vt:lpstr>
      <vt:lpstr>Wingdings 2</vt:lpstr>
      <vt:lpstr>Solstice</vt:lpstr>
      <vt:lpstr>हिंदी भाषा के विविध रूप</vt:lpstr>
      <vt:lpstr>fgUnh Hkk’kk dk bfrgkl</vt:lpstr>
      <vt:lpstr>हिंदी भाषा के विविध रूप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हिंदी के वृहद् रूप</vt:lpstr>
      <vt:lpstr>विषय के रूप में भाषा व माध्यम भाषा </vt:lpstr>
      <vt:lpstr>laafo/kku vkSj f”k{kk laca/kh nLrkostks esa Hkk’kk %&amp; </vt:lpstr>
      <vt:lpstr>भाषा का महत्व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nqxkZ egkfo|ky;] jk;iqj ¼N-x-½</dc:title>
  <dc:creator>Lenovo</dc:creator>
  <cp:lastModifiedBy>USER</cp:lastModifiedBy>
  <cp:revision>46</cp:revision>
  <dcterms:created xsi:type="dcterms:W3CDTF">2022-12-30T15:24:24Z</dcterms:created>
  <dcterms:modified xsi:type="dcterms:W3CDTF">2023-08-08T16:12:56Z</dcterms:modified>
</cp:coreProperties>
</file>