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57" r:id="rId3"/>
    <p:sldId id="276" r:id="rId4"/>
    <p:sldId id="283" r:id="rId5"/>
    <p:sldId id="284" r:id="rId6"/>
    <p:sldId id="285" r:id="rId7"/>
    <p:sldId id="277" r:id="rId8"/>
    <p:sldId id="286" r:id="rId9"/>
    <p:sldId id="278" r:id="rId10"/>
    <p:sldId id="280" r:id="rId11"/>
    <p:sldId id="281" r:id="rId12"/>
    <p:sldId id="279" r:id="rId13"/>
    <p:sldId id="258" r:id="rId14"/>
    <p:sldId id="287" r:id="rId15"/>
    <p:sldId id="259" r:id="rId16"/>
    <p:sldId id="272" r:id="rId17"/>
    <p:sldId id="260" r:id="rId18"/>
    <p:sldId id="288" r:id="rId19"/>
    <p:sldId id="289" r:id="rId20"/>
    <p:sldId id="270" r:id="rId21"/>
    <p:sldId id="261" r:id="rId22"/>
    <p:sldId id="262" r:id="rId23"/>
    <p:sldId id="263" r:id="rId24"/>
    <p:sldId id="271" r:id="rId25"/>
    <p:sldId id="264" r:id="rId26"/>
    <p:sldId id="293" r:id="rId27"/>
    <p:sldId id="294" r:id="rId28"/>
    <p:sldId id="265" r:id="rId29"/>
    <p:sldId id="292" r:id="rId30"/>
    <p:sldId id="266" r:id="rId31"/>
    <p:sldId id="290" r:id="rId32"/>
    <p:sldId id="291" r:id="rId33"/>
    <p:sldId id="267" r:id="rId34"/>
    <p:sldId id="268" r:id="rId35"/>
    <p:sldId id="26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88" autoAdjust="0"/>
    <p:restoredTop sz="94718" autoAdjust="0"/>
  </p:normalViewPr>
  <p:slideViewPr>
    <p:cSldViewPr>
      <p:cViewPr>
        <p:scale>
          <a:sx n="70" d="100"/>
          <a:sy n="70" d="100"/>
        </p:scale>
        <p:origin x="-5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5A0B4-A902-4ABA-90FC-E644DA0A814D}" type="doc">
      <dgm:prSet loTypeId="urn:microsoft.com/office/officeart/2005/8/layout/venn1" loCatId="relationship" qsTypeId="urn:microsoft.com/office/officeart/2005/8/quickstyle/3d2" qsCatId="3D" csTypeId="urn:microsoft.com/office/officeart/2005/8/colors/accent1_2" csCatId="accent1" phldr="1"/>
      <dgm:spPr/>
      <dgm:t>
        <a:bodyPr/>
        <a:lstStyle/>
        <a:p>
          <a:endParaRPr lang="en-US"/>
        </a:p>
      </dgm:t>
    </dgm:pt>
    <dgm:pt modelId="{5B04E02C-24E8-4D5D-A0FF-D2CAE9A33379}">
      <dgm:prSet phldrT="[Text]" custT="1"/>
      <dgm:spPr/>
      <dgm:t>
        <a:bodyPr/>
        <a:lstStyle/>
        <a:p>
          <a:r>
            <a:rPr lang="en-US" sz="2000" b="1" dirty="0" smtClean="0">
              <a:solidFill>
                <a:schemeClr val="bg1"/>
              </a:solidFill>
              <a:latin typeface="Times New Roman" pitchFamily="18" charset="0"/>
              <a:cs typeface="Times New Roman" pitchFamily="18" charset="0"/>
            </a:rPr>
            <a:t>Natural </a:t>
          </a:r>
          <a:endParaRPr lang="en-US" sz="2000" b="1" dirty="0">
            <a:solidFill>
              <a:schemeClr val="bg1"/>
            </a:solidFill>
            <a:latin typeface="Times New Roman" pitchFamily="18" charset="0"/>
            <a:cs typeface="Times New Roman" pitchFamily="18" charset="0"/>
          </a:endParaRPr>
        </a:p>
      </dgm:t>
    </dgm:pt>
    <dgm:pt modelId="{22C6FF86-8CBC-4729-93AF-2CDE1B159A20}" type="parTrans" cxnId="{4DA10B6B-0119-4C09-BB9E-57D2445B768D}">
      <dgm:prSet/>
      <dgm:spPr/>
      <dgm:t>
        <a:bodyPr/>
        <a:lstStyle/>
        <a:p>
          <a:endParaRPr lang="en-US"/>
        </a:p>
      </dgm:t>
    </dgm:pt>
    <dgm:pt modelId="{4019482C-A9A3-46FD-8D0B-AAF7C0B8A97F}" type="sibTrans" cxnId="{4DA10B6B-0119-4C09-BB9E-57D2445B768D}">
      <dgm:prSet/>
      <dgm:spPr/>
      <dgm:t>
        <a:bodyPr/>
        <a:lstStyle/>
        <a:p>
          <a:endParaRPr lang="en-US"/>
        </a:p>
      </dgm:t>
    </dgm:pt>
    <dgm:pt modelId="{29DF6445-9FE9-4C99-997F-B40E6D1DDAED}">
      <dgm:prSet phldrT="[Text]" custT="1"/>
      <dgm:spPr/>
      <dgm:t>
        <a:bodyPr/>
        <a:lstStyle/>
        <a:p>
          <a:r>
            <a:rPr lang="en-US" sz="2000" b="1" dirty="0" smtClean="0">
              <a:solidFill>
                <a:schemeClr val="bg1"/>
              </a:solidFill>
              <a:latin typeface="Times New Roman" pitchFamily="18" charset="0"/>
              <a:cs typeface="Times New Roman" pitchFamily="18" charset="0"/>
            </a:rPr>
            <a:t>cultural</a:t>
          </a:r>
          <a:endParaRPr lang="en-US" sz="2000" b="1" dirty="0">
            <a:solidFill>
              <a:schemeClr val="bg1"/>
            </a:solidFill>
            <a:latin typeface="Times New Roman" pitchFamily="18" charset="0"/>
            <a:cs typeface="Times New Roman" pitchFamily="18" charset="0"/>
          </a:endParaRPr>
        </a:p>
      </dgm:t>
    </dgm:pt>
    <dgm:pt modelId="{82C128F5-4C21-422B-A9BF-D70552705FD7}" type="parTrans" cxnId="{F179547A-A0B4-4772-AB8C-995E604F211A}">
      <dgm:prSet/>
      <dgm:spPr/>
      <dgm:t>
        <a:bodyPr/>
        <a:lstStyle/>
        <a:p>
          <a:endParaRPr lang="en-US"/>
        </a:p>
      </dgm:t>
    </dgm:pt>
    <dgm:pt modelId="{0846A199-C4B5-4F87-B39F-EA452F146383}" type="sibTrans" cxnId="{F179547A-A0B4-4772-AB8C-995E604F211A}">
      <dgm:prSet/>
      <dgm:spPr/>
      <dgm:t>
        <a:bodyPr/>
        <a:lstStyle/>
        <a:p>
          <a:endParaRPr lang="en-US"/>
        </a:p>
      </dgm:t>
    </dgm:pt>
    <dgm:pt modelId="{ECDED772-E1C5-48C4-99D5-F58462EAF5C1}">
      <dgm:prSet phldrT="[Text]" custT="1"/>
      <dgm:spPr/>
      <dgm:t>
        <a:bodyPr/>
        <a:lstStyle/>
        <a:p>
          <a:r>
            <a:rPr lang="en-US" sz="2000" b="1" dirty="0" smtClean="0">
              <a:solidFill>
                <a:schemeClr val="bg1"/>
              </a:solidFill>
              <a:latin typeface="Times New Roman" pitchFamily="18" charset="0"/>
              <a:cs typeface="Times New Roman" pitchFamily="18" charset="0"/>
            </a:rPr>
            <a:t>Biological </a:t>
          </a:r>
          <a:endParaRPr lang="en-US" sz="2000" b="1" dirty="0">
            <a:solidFill>
              <a:schemeClr val="bg1"/>
            </a:solidFill>
            <a:latin typeface="Times New Roman" pitchFamily="18" charset="0"/>
            <a:cs typeface="Times New Roman" pitchFamily="18" charset="0"/>
          </a:endParaRPr>
        </a:p>
      </dgm:t>
    </dgm:pt>
    <dgm:pt modelId="{E5BD82EF-3F27-4836-A071-6D0EE11FF27C}" type="parTrans" cxnId="{A03D9275-76DA-483B-93DC-8541788EAB8A}">
      <dgm:prSet/>
      <dgm:spPr/>
      <dgm:t>
        <a:bodyPr/>
        <a:lstStyle/>
        <a:p>
          <a:endParaRPr lang="en-US"/>
        </a:p>
      </dgm:t>
    </dgm:pt>
    <dgm:pt modelId="{B6F09108-AB99-4C71-9067-D50AA006922F}" type="sibTrans" cxnId="{A03D9275-76DA-483B-93DC-8541788EAB8A}">
      <dgm:prSet/>
      <dgm:spPr/>
      <dgm:t>
        <a:bodyPr/>
        <a:lstStyle/>
        <a:p>
          <a:endParaRPr lang="en-US"/>
        </a:p>
      </dgm:t>
    </dgm:pt>
    <dgm:pt modelId="{F8858E02-022C-4125-9C4C-61FA1B9AB2C9}" type="pres">
      <dgm:prSet presAssocID="{ED25A0B4-A902-4ABA-90FC-E644DA0A814D}" presName="compositeShape" presStyleCnt="0">
        <dgm:presLayoutVars>
          <dgm:chMax val="7"/>
          <dgm:dir/>
          <dgm:resizeHandles val="exact"/>
        </dgm:presLayoutVars>
      </dgm:prSet>
      <dgm:spPr/>
      <dgm:t>
        <a:bodyPr/>
        <a:lstStyle/>
        <a:p>
          <a:endParaRPr lang="en-US"/>
        </a:p>
      </dgm:t>
    </dgm:pt>
    <dgm:pt modelId="{DFA2664D-28A4-4DD8-BF45-6050F3203895}" type="pres">
      <dgm:prSet presAssocID="{5B04E02C-24E8-4D5D-A0FF-D2CAE9A33379}" presName="circ1" presStyleLbl="vennNode1" presStyleIdx="0" presStyleCnt="3" custScaleX="84416" custScaleY="65206"/>
      <dgm:spPr/>
      <dgm:t>
        <a:bodyPr/>
        <a:lstStyle/>
        <a:p>
          <a:endParaRPr lang="en-US"/>
        </a:p>
      </dgm:t>
    </dgm:pt>
    <dgm:pt modelId="{9EECF566-0F43-4D94-8BB5-5785D9660CCA}" type="pres">
      <dgm:prSet presAssocID="{5B04E02C-24E8-4D5D-A0FF-D2CAE9A33379}" presName="circ1Tx" presStyleLbl="revTx" presStyleIdx="0" presStyleCnt="0">
        <dgm:presLayoutVars>
          <dgm:chMax val="0"/>
          <dgm:chPref val="0"/>
          <dgm:bulletEnabled val="1"/>
        </dgm:presLayoutVars>
      </dgm:prSet>
      <dgm:spPr/>
      <dgm:t>
        <a:bodyPr/>
        <a:lstStyle/>
        <a:p>
          <a:endParaRPr lang="en-US"/>
        </a:p>
      </dgm:t>
    </dgm:pt>
    <dgm:pt modelId="{6FE208E0-0F51-471C-B173-320A4553A581}" type="pres">
      <dgm:prSet presAssocID="{29DF6445-9FE9-4C99-997F-B40E6D1DDAED}" presName="circ2" presStyleLbl="vennNode1" presStyleIdx="1" presStyleCnt="3" custScaleX="75259" custScaleY="75658"/>
      <dgm:spPr/>
      <dgm:t>
        <a:bodyPr/>
        <a:lstStyle/>
        <a:p>
          <a:endParaRPr lang="en-US"/>
        </a:p>
      </dgm:t>
    </dgm:pt>
    <dgm:pt modelId="{3A510F7A-B6A1-4660-992D-1D5B9FC6A718}" type="pres">
      <dgm:prSet presAssocID="{29DF6445-9FE9-4C99-997F-B40E6D1DDAED}" presName="circ2Tx" presStyleLbl="revTx" presStyleIdx="0" presStyleCnt="0">
        <dgm:presLayoutVars>
          <dgm:chMax val="0"/>
          <dgm:chPref val="0"/>
          <dgm:bulletEnabled val="1"/>
        </dgm:presLayoutVars>
      </dgm:prSet>
      <dgm:spPr/>
      <dgm:t>
        <a:bodyPr/>
        <a:lstStyle/>
        <a:p>
          <a:endParaRPr lang="en-US"/>
        </a:p>
      </dgm:t>
    </dgm:pt>
    <dgm:pt modelId="{00489FD8-ABF7-4D93-9ABF-82790993E45E}" type="pres">
      <dgm:prSet presAssocID="{ECDED772-E1C5-48C4-99D5-F58462EAF5C1}" presName="circ3" presStyleLbl="vennNode1" presStyleIdx="2" presStyleCnt="3" custScaleX="72124" custScaleY="78642"/>
      <dgm:spPr/>
      <dgm:t>
        <a:bodyPr/>
        <a:lstStyle/>
        <a:p>
          <a:endParaRPr lang="en-US"/>
        </a:p>
      </dgm:t>
    </dgm:pt>
    <dgm:pt modelId="{3F2B7268-D3EF-4740-8EEC-0189EA124D12}" type="pres">
      <dgm:prSet presAssocID="{ECDED772-E1C5-48C4-99D5-F58462EAF5C1}" presName="circ3Tx" presStyleLbl="revTx" presStyleIdx="0" presStyleCnt="0">
        <dgm:presLayoutVars>
          <dgm:chMax val="0"/>
          <dgm:chPref val="0"/>
          <dgm:bulletEnabled val="1"/>
        </dgm:presLayoutVars>
      </dgm:prSet>
      <dgm:spPr/>
      <dgm:t>
        <a:bodyPr/>
        <a:lstStyle/>
        <a:p>
          <a:endParaRPr lang="en-US"/>
        </a:p>
      </dgm:t>
    </dgm:pt>
  </dgm:ptLst>
  <dgm:cxnLst>
    <dgm:cxn modelId="{F6D9596F-6100-477B-9893-E4B60CA23E91}" type="presOf" srcId="{5B04E02C-24E8-4D5D-A0FF-D2CAE9A33379}" destId="{9EECF566-0F43-4D94-8BB5-5785D9660CCA}" srcOrd="1" destOrd="0" presId="urn:microsoft.com/office/officeart/2005/8/layout/venn1"/>
    <dgm:cxn modelId="{75AED363-8FDE-4897-B1F0-7FE217212A34}" type="presOf" srcId="{5B04E02C-24E8-4D5D-A0FF-D2CAE9A33379}" destId="{DFA2664D-28A4-4DD8-BF45-6050F3203895}" srcOrd="0" destOrd="0" presId="urn:microsoft.com/office/officeart/2005/8/layout/venn1"/>
    <dgm:cxn modelId="{49FC22C6-D069-4D99-9CBA-ACDB5C5E5EDA}" type="presOf" srcId="{ED25A0B4-A902-4ABA-90FC-E644DA0A814D}" destId="{F8858E02-022C-4125-9C4C-61FA1B9AB2C9}" srcOrd="0" destOrd="0" presId="urn:microsoft.com/office/officeart/2005/8/layout/venn1"/>
    <dgm:cxn modelId="{4DA10B6B-0119-4C09-BB9E-57D2445B768D}" srcId="{ED25A0B4-A902-4ABA-90FC-E644DA0A814D}" destId="{5B04E02C-24E8-4D5D-A0FF-D2CAE9A33379}" srcOrd="0" destOrd="0" parTransId="{22C6FF86-8CBC-4729-93AF-2CDE1B159A20}" sibTransId="{4019482C-A9A3-46FD-8D0B-AAF7C0B8A97F}"/>
    <dgm:cxn modelId="{F179547A-A0B4-4772-AB8C-995E604F211A}" srcId="{ED25A0B4-A902-4ABA-90FC-E644DA0A814D}" destId="{29DF6445-9FE9-4C99-997F-B40E6D1DDAED}" srcOrd="1" destOrd="0" parTransId="{82C128F5-4C21-422B-A9BF-D70552705FD7}" sibTransId="{0846A199-C4B5-4F87-B39F-EA452F146383}"/>
    <dgm:cxn modelId="{699CE0D0-A3F6-4EBA-82F7-DEAAD2CB5345}" type="presOf" srcId="{ECDED772-E1C5-48C4-99D5-F58462EAF5C1}" destId="{3F2B7268-D3EF-4740-8EEC-0189EA124D12}" srcOrd="1" destOrd="0" presId="urn:microsoft.com/office/officeart/2005/8/layout/venn1"/>
    <dgm:cxn modelId="{A6B11DC7-5E42-4987-B47A-691F460BB8C7}" type="presOf" srcId="{29DF6445-9FE9-4C99-997F-B40E6D1DDAED}" destId="{3A510F7A-B6A1-4660-992D-1D5B9FC6A718}" srcOrd="1" destOrd="0" presId="urn:microsoft.com/office/officeart/2005/8/layout/venn1"/>
    <dgm:cxn modelId="{A03D9275-76DA-483B-93DC-8541788EAB8A}" srcId="{ED25A0B4-A902-4ABA-90FC-E644DA0A814D}" destId="{ECDED772-E1C5-48C4-99D5-F58462EAF5C1}" srcOrd="2" destOrd="0" parTransId="{E5BD82EF-3F27-4836-A071-6D0EE11FF27C}" sibTransId="{B6F09108-AB99-4C71-9067-D50AA006922F}"/>
    <dgm:cxn modelId="{D64818EF-46E0-4C55-8374-BECC0D25BE62}" type="presOf" srcId="{29DF6445-9FE9-4C99-997F-B40E6D1DDAED}" destId="{6FE208E0-0F51-471C-B173-320A4553A581}" srcOrd="0" destOrd="0" presId="urn:microsoft.com/office/officeart/2005/8/layout/venn1"/>
    <dgm:cxn modelId="{51BB0DA0-E224-46CA-9DC6-84699C25CC17}" type="presOf" srcId="{ECDED772-E1C5-48C4-99D5-F58462EAF5C1}" destId="{00489FD8-ABF7-4D93-9ABF-82790993E45E}" srcOrd="0" destOrd="0" presId="urn:microsoft.com/office/officeart/2005/8/layout/venn1"/>
    <dgm:cxn modelId="{9D311941-1C6F-413B-9774-153033AE5E2A}" type="presParOf" srcId="{F8858E02-022C-4125-9C4C-61FA1B9AB2C9}" destId="{DFA2664D-28A4-4DD8-BF45-6050F3203895}" srcOrd="0" destOrd="0" presId="urn:microsoft.com/office/officeart/2005/8/layout/venn1"/>
    <dgm:cxn modelId="{E3CC6901-0973-4624-BF52-8B9FF4A51BD7}" type="presParOf" srcId="{F8858E02-022C-4125-9C4C-61FA1B9AB2C9}" destId="{9EECF566-0F43-4D94-8BB5-5785D9660CCA}" srcOrd="1" destOrd="0" presId="urn:microsoft.com/office/officeart/2005/8/layout/venn1"/>
    <dgm:cxn modelId="{4302AC26-33D8-4E13-996E-1765F3EBF9F5}" type="presParOf" srcId="{F8858E02-022C-4125-9C4C-61FA1B9AB2C9}" destId="{6FE208E0-0F51-471C-B173-320A4553A581}" srcOrd="2" destOrd="0" presId="urn:microsoft.com/office/officeart/2005/8/layout/venn1"/>
    <dgm:cxn modelId="{929B2F7E-7D2D-4A14-9B60-A45F026DA3EF}" type="presParOf" srcId="{F8858E02-022C-4125-9C4C-61FA1B9AB2C9}" destId="{3A510F7A-B6A1-4660-992D-1D5B9FC6A718}" srcOrd="3" destOrd="0" presId="urn:microsoft.com/office/officeart/2005/8/layout/venn1"/>
    <dgm:cxn modelId="{D61518E7-0E07-437B-AC8D-BA8BA191B05F}" type="presParOf" srcId="{F8858E02-022C-4125-9C4C-61FA1B9AB2C9}" destId="{00489FD8-ABF7-4D93-9ABF-82790993E45E}" srcOrd="4" destOrd="0" presId="urn:microsoft.com/office/officeart/2005/8/layout/venn1"/>
    <dgm:cxn modelId="{03D94B6D-259A-44B8-B5AF-B2EF9A9FD585}" type="presParOf" srcId="{F8858E02-022C-4125-9C4C-61FA1B9AB2C9}" destId="{3F2B7268-D3EF-4740-8EEC-0189EA124D12}" srcOrd="5"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CBE62C-7F57-4880-BC5F-D2940669F5AE}" type="doc">
      <dgm:prSet loTypeId="urn:microsoft.com/office/officeart/2005/8/layout/process2" loCatId="process" qsTypeId="urn:microsoft.com/office/officeart/2005/8/quickstyle/simple5" qsCatId="simple" csTypeId="urn:microsoft.com/office/officeart/2005/8/colors/accent1_1" csCatId="accent1" phldr="1"/>
      <dgm:spPr/>
    </dgm:pt>
    <dgm:pt modelId="{923426F1-B93C-4D76-A05B-B950E56613CB}">
      <dgm:prSet phldrT="[Text]" custT="1"/>
      <dgm:spPr/>
      <dgm:t>
        <a:bodyPr/>
        <a:lstStyle/>
        <a:p>
          <a:r>
            <a:rPr lang="en-US" sz="1800" b="1" smtClean="0">
              <a:latin typeface="Times New Roman" pitchFamily="18" charset="0"/>
              <a:cs typeface="Times New Roman" pitchFamily="18" charset="0"/>
            </a:rPr>
            <a:t>Collection of satellite data</a:t>
          </a:r>
          <a:endParaRPr lang="en-US" sz="1800" b="1" dirty="0">
            <a:latin typeface="Times New Roman" pitchFamily="18" charset="0"/>
            <a:cs typeface="Times New Roman" pitchFamily="18" charset="0"/>
          </a:endParaRPr>
        </a:p>
      </dgm:t>
    </dgm:pt>
    <dgm:pt modelId="{A4EAF9F3-E49B-43C6-813B-DD54A9B95638}" type="parTrans" cxnId="{B8BABDBF-0160-420B-B9DB-35355F68FC9E}">
      <dgm:prSet/>
      <dgm:spPr/>
      <dgm:t>
        <a:bodyPr/>
        <a:lstStyle/>
        <a:p>
          <a:endParaRPr lang="en-US" sz="1800">
            <a:solidFill>
              <a:srgbClr val="002060"/>
            </a:solidFill>
            <a:latin typeface="Times New Roman" pitchFamily="18" charset="0"/>
            <a:cs typeface="Times New Roman" pitchFamily="18" charset="0"/>
          </a:endParaRPr>
        </a:p>
      </dgm:t>
    </dgm:pt>
    <dgm:pt modelId="{CC094497-076F-4C56-BBA0-D23521CE1D1D}" type="sibTrans" cxnId="{B8BABDBF-0160-420B-B9DB-35355F68FC9E}">
      <dgm:prSet custT="1"/>
      <dgm:spPr/>
      <dgm:t>
        <a:bodyPr/>
        <a:lstStyle/>
        <a:p>
          <a:endParaRPr lang="en-US" sz="1800" b="0">
            <a:solidFill>
              <a:srgbClr val="002060"/>
            </a:solidFill>
            <a:latin typeface="Times New Roman" pitchFamily="18" charset="0"/>
            <a:cs typeface="Times New Roman" pitchFamily="18" charset="0"/>
          </a:endParaRPr>
        </a:p>
      </dgm:t>
    </dgm:pt>
    <dgm:pt modelId="{1EB93577-B770-4209-B4E9-1A9132A65D54}">
      <dgm:prSet phldrT="[Text]" custT="1"/>
      <dgm:spPr/>
      <dgm:t>
        <a:bodyPr/>
        <a:lstStyle/>
        <a:p>
          <a:r>
            <a:rPr lang="en-US" sz="1800" b="1" smtClean="0">
              <a:latin typeface="Times New Roman" pitchFamily="18" charset="0"/>
              <a:cs typeface="Times New Roman" pitchFamily="18" charset="0"/>
            </a:rPr>
            <a:t>Selection of segments</a:t>
          </a:r>
          <a:endParaRPr lang="en-US" sz="1800" b="1" dirty="0">
            <a:latin typeface="Times New Roman" pitchFamily="18" charset="0"/>
            <a:cs typeface="Times New Roman" pitchFamily="18" charset="0"/>
          </a:endParaRPr>
        </a:p>
      </dgm:t>
    </dgm:pt>
    <dgm:pt modelId="{EDE932FC-B8E5-4AC6-B4AC-B33E9FA3D393}" type="parTrans" cxnId="{A0DCE397-03D0-4A7A-8532-29B90401A504}">
      <dgm:prSet/>
      <dgm:spPr/>
      <dgm:t>
        <a:bodyPr/>
        <a:lstStyle/>
        <a:p>
          <a:endParaRPr lang="en-US" sz="1800">
            <a:solidFill>
              <a:srgbClr val="002060"/>
            </a:solidFill>
            <a:latin typeface="Times New Roman" pitchFamily="18" charset="0"/>
            <a:cs typeface="Times New Roman" pitchFamily="18" charset="0"/>
          </a:endParaRPr>
        </a:p>
      </dgm:t>
    </dgm:pt>
    <dgm:pt modelId="{D75D3D65-D3A7-48BB-BC01-79EA8F2C4CE5}" type="sibTrans" cxnId="{A0DCE397-03D0-4A7A-8532-29B90401A504}">
      <dgm:prSet custT="1"/>
      <dgm:spPr/>
      <dgm:t>
        <a:bodyPr/>
        <a:lstStyle/>
        <a:p>
          <a:endParaRPr lang="en-US" sz="1800" b="0">
            <a:solidFill>
              <a:srgbClr val="002060"/>
            </a:solidFill>
            <a:latin typeface="Times New Roman" pitchFamily="18" charset="0"/>
            <a:cs typeface="Times New Roman" pitchFamily="18" charset="0"/>
          </a:endParaRPr>
        </a:p>
      </dgm:t>
    </dgm:pt>
    <dgm:pt modelId="{EEEB3AF7-DB86-4194-BD4D-5F128ECCAB2C}">
      <dgm:prSet phldrT="[Text]" custT="1"/>
      <dgm:spPr/>
      <dgm:t>
        <a:bodyPr/>
        <a:lstStyle/>
        <a:p>
          <a:r>
            <a:rPr lang="en-US" sz="1800" b="1" smtClean="0">
              <a:latin typeface="Times New Roman" pitchFamily="18" charset="0"/>
              <a:cs typeface="Times New Roman" pitchFamily="18" charset="0"/>
            </a:rPr>
            <a:t>Analysis of satellite data low and medium resolution</a:t>
          </a:r>
          <a:endParaRPr lang="en-US" sz="1800" b="1" dirty="0">
            <a:latin typeface="Times New Roman" pitchFamily="18" charset="0"/>
            <a:cs typeface="Times New Roman" pitchFamily="18" charset="0"/>
          </a:endParaRPr>
        </a:p>
      </dgm:t>
    </dgm:pt>
    <dgm:pt modelId="{C9C37E6E-29B0-4B77-B1E7-10CF8D06DF6D}" type="parTrans" cxnId="{FCBC493E-D473-4995-BDAB-23745368524B}">
      <dgm:prSet/>
      <dgm:spPr/>
      <dgm:t>
        <a:bodyPr/>
        <a:lstStyle/>
        <a:p>
          <a:endParaRPr lang="en-US" sz="1800">
            <a:solidFill>
              <a:srgbClr val="002060"/>
            </a:solidFill>
            <a:latin typeface="Times New Roman" pitchFamily="18" charset="0"/>
            <a:cs typeface="Times New Roman" pitchFamily="18" charset="0"/>
          </a:endParaRPr>
        </a:p>
      </dgm:t>
    </dgm:pt>
    <dgm:pt modelId="{A1E9866D-B8EB-4B8B-A624-D205A165BB77}" type="sibTrans" cxnId="{FCBC493E-D473-4995-BDAB-23745368524B}">
      <dgm:prSet custT="1"/>
      <dgm:spPr/>
      <dgm:t>
        <a:bodyPr/>
        <a:lstStyle/>
        <a:p>
          <a:endParaRPr lang="en-US" sz="1800" b="0">
            <a:solidFill>
              <a:srgbClr val="002060"/>
            </a:solidFill>
            <a:latin typeface="Times New Roman" pitchFamily="18" charset="0"/>
            <a:cs typeface="Times New Roman" pitchFamily="18" charset="0"/>
          </a:endParaRPr>
        </a:p>
      </dgm:t>
    </dgm:pt>
    <dgm:pt modelId="{A4459C53-B96E-4D1F-A567-7A003AC7B831}">
      <dgm:prSet custT="1"/>
      <dgm:spPr/>
      <dgm:t>
        <a:bodyPr/>
        <a:lstStyle/>
        <a:p>
          <a:r>
            <a:rPr lang="en-US" sz="1800" b="1" smtClean="0">
              <a:latin typeface="Times New Roman" pitchFamily="18" charset="0"/>
              <a:cs typeface="Times New Roman" pitchFamily="18" charset="0"/>
            </a:rPr>
            <a:t>Forest information</a:t>
          </a:r>
          <a:endParaRPr lang="en-US" sz="1800" b="1" dirty="0">
            <a:latin typeface="Times New Roman" pitchFamily="18" charset="0"/>
            <a:cs typeface="Times New Roman" pitchFamily="18" charset="0"/>
          </a:endParaRPr>
        </a:p>
      </dgm:t>
    </dgm:pt>
    <dgm:pt modelId="{49425F27-3E05-4180-87FE-0EB058C008A5}" type="parTrans" cxnId="{7C6DE34E-8353-4209-8C21-64FECBC376A0}">
      <dgm:prSet/>
      <dgm:spPr/>
      <dgm:t>
        <a:bodyPr/>
        <a:lstStyle/>
        <a:p>
          <a:endParaRPr lang="en-US" sz="1800">
            <a:solidFill>
              <a:srgbClr val="002060"/>
            </a:solidFill>
            <a:latin typeface="Times New Roman" pitchFamily="18" charset="0"/>
            <a:cs typeface="Times New Roman" pitchFamily="18" charset="0"/>
          </a:endParaRPr>
        </a:p>
      </dgm:t>
    </dgm:pt>
    <dgm:pt modelId="{33DD54ED-2EFF-4BD5-81C2-F814B6B46CAC}" type="sibTrans" cxnId="{7C6DE34E-8353-4209-8C21-64FECBC376A0}">
      <dgm:prSet/>
      <dgm:spPr/>
      <dgm:t>
        <a:bodyPr/>
        <a:lstStyle/>
        <a:p>
          <a:endParaRPr lang="en-US" sz="1800">
            <a:solidFill>
              <a:srgbClr val="002060"/>
            </a:solidFill>
            <a:latin typeface="Times New Roman" pitchFamily="18" charset="0"/>
            <a:cs typeface="Times New Roman" pitchFamily="18" charset="0"/>
          </a:endParaRPr>
        </a:p>
      </dgm:t>
    </dgm:pt>
    <dgm:pt modelId="{3C9D4B0A-CE96-469D-9E4E-FE3550F414BA}">
      <dgm:prSet custT="1"/>
      <dgm:spPr/>
      <dgm:t>
        <a:bodyPr/>
        <a:lstStyle/>
        <a:p>
          <a:r>
            <a:rPr lang="en-US" sz="1800" b="1" smtClean="0">
              <a:latin typeface="Times New Roman" pitchFamily="18" charset="0"/>
              <a:cs typeface="Times New Roman" pitchFamily="18" charset="0"/>
            </a:rPr>
            <a:t>Aggregation of state of zone wise data.</a:t>
          </a:r>
          <a:endParaRPr lang="en-US" sz="1800" b="1" dirty="0">
            <a:latin typeface="Times New Roman" pitchFamily="18" charset="0"/>
            <a:cs typeface="Times New Roman" pitchFamily="18" charset="0"/>
          </a:endParaRPr>
        </a:p>
      </dgm:t>
    </dgm:pt>
    <dgm:pt modelId="{18E4A0AF-A30C-4DED-B1EB-ED4014C28DA6}" type="parTrans" cxnId="{65D2371E-64DF-4459-A795-283F59C01451}">
      <dgm:prSet/>
      <dgm:spPr/>
      <dgm:t>
        <a:bodyPr/>
        <a:lstStyle/>
        <a:p>
          <a:endParaRPr lang="en-US" sz="1800">
            <a:solidFill>
              <a:srgbClr val="002060"/>
            </a:solidFill>
            <a:latin typeface="Times New Roman" pitchFamily="18" charset="0"/>
            <a:cs typeface="Times New Roman" pitchFamily="18" charset="0"/>
          </a:endParaRPr>
        </a:p>
      </dgm:t>
    </dgm:pt>
    <dgm:pt modelId="{57A7725D-E169-4401-8D25-ADF168BAB4B1}" type="sibTrans" cxnId="{65D2371E-64DF-4459-A795-283F59C01451}">
      <dgm:prSet custT="1"/>
      <dgm:spPr/>
      <dgm:t>
        <a:bodyPr/>
        <a:lstStyle/>
        <a:p>
          <a:endParaRPr lang="en-US" sz="1800" b="0">
            <a:solidFill>
              <a:srgbClr val="002060"/>
            </a:solidFill>
            <a:latin typeface="Times New Roman" pitchFamily="18" charset="0"/>
            <a:cs typeface="Times New Roman" pitchFamily="18" charset="0"/>
          </a:endParaRPr>
        </a:p>
      </dgm:t>
    </dgm:pt>
    <dgm:pt modelId="{3BA9C3A3-E328-46B1-AA46-69B254C14A2C}">
      <dgm:prSet custT="1"/>
      <dgm:spPr/>
      <dgm:t>
        <a:bodyPr/>
        <a:lstStyle/>
        <a:p>
          <a:r>
            <a:rPr lang="en-US" sz="1800" b="1" smtClean="0">
              <a:latin typeface="Times New Roman" pitchFamily="18" charset="0"/>
              <a:cs typeface="Times New Roman" pitchFamily="18" charset="0"/>
            </a:rPr>
            <a:t>Generation of forest maps forest statistics.</a:t>
          </a:r>
          <a:endParaRPr lang="en-US" sz="1800" b="1" dirty="0">
            <a:latin typeface="Times New Roman" pitchFamily="18" charset="0"/>
            <a:cs typeface="Times New Roman" pitchFamily="18" charset="0"/>
          </a:endParaRPr>
        </a:p>
      </dgm:t>
    </dgm:pt>
    <dgm:pt modelId="{A79F3803-F60E-4DDC-A782-1423B939AC49}" type="parTrans" cxnId="{83621BBF-D541-482C-A3CE-FDF70F7BC9F3}">
      <dgm:prSet/>
      <dgm:spPr/>
      <dgm:t>
        <a:bodyPr/>
        <a:lstStyle/>
        <a:p>
          <a:endParaRPr lang="en-US" sz="1800">
            <a:solidFill>
              <a:srgbClr val="002060"/>
            </a:solidFill>
            <a:latin typeface="Times New Roman" pitchFamily="18" charset="0"/>
            <a:cs typeface="Times New Roman" pitchFamily="18" charset="0"/>
          </a:endParaRPr>
        </a:p>
      </dgm:t>
    </dgm:pt>
    <dgm:pt modelId="{9FD80D69-6490-4217-81A3-204BFBE9D43D}" type="sibTrans" cxnId="{83621BBF-D541-482C-A3CE-FDF70F7BC9F3}">
      <dgm:prSet custT="1"/>
      <dgm:spPr/>
      <dgm:t>
        <a:bodyPr/>
        <a:lstStyle/>
        <a:p>
          <a:endParaRPr lang="en-US" sz="1800" b="0">
            <a:solidFill>
              <a:srgbClr val="002060"/>
            </a:solidFill>
            <a:latin typeface="Times New Roman" pitchFamily="18" charset="0"/>
            <a:cs typeface="Times New Roman" pitchFamily="18" charset="0"/>
          </a:endParaRPr>
        </a:p>
      </dgm:t>
    </dgm:pt>
    <dgm:pt modelId="{E17F1D3D-084A-4E03-8CD4-DD0C4C7B94BE}">
      <dgm:prSet custT="1"/>
      <dgm:spPr/>
      <dgm:t>
        <a:bodyPr/>
        <a:lstStyle/>
        <a:p>
          <a:r>
            <a:rPr lang="en-US" sz="1800" b="1" smtClean="0">
              <a:latin typeface="Times New Roman" pitchFamily="18" charset="0"/>
              <a:cs typeface="Times New Roman" pitchFamily="18" charset="0"/>
            </a:rPr>
            <a:t>Classification of forest area of definition of boundaries </a:t>
          </a:r>
          <a:endParaRPr lang="en-US" sz="1800" b="1" dirty="0">
            <a:latin typeface="Times New Roman" pitchFamily="18" charset="0"/>
            <a:cs typeface="Times New Roman" pitchFamily="18" charset="0"/>
          </a:endParaRPr>
        </a:p>
      </dgm:t>
    </dgm:pt>
    <dgm:pt modelId="{98A586FE-CE3C-4185-92A0-A4F643EAAE18}" type="parTrans" cxnId="{BAA25C05-96A0-473F-9518-A511C9D56420}">
      <dgm:prSet/>
      <dgm:spPr/>
      <dgm:t>
        <a:bodyPr/>
        <a:lstStyle/>
        <a:p>
          <a:endParaRPr lang="en-US" sz="1800">
            <a:solidFill>
              <a:srgbClr val="002060"/>
            </a:solidFill>
            <a:latin typeface="Times New Roman" pitchFamily="18" charset="0"/>
            <a:cs typeface="Times New Roman" pitchFamily="18" charset="0"/>
          </a:endParaRPr>
        </a:p>
      </dgm:t>
    </dgm:pt>
    <dgm:pt modelId="{5F93B640-11D7-4E9C-A5E6-47A6E457568D}" type="sibTrans" cxnId="{BAA25C05-96A0-473F-9518-A511C9D56420}">
      <dgm:prSet custT="1"/>
      <dgm:spPr/>
      <dgm:t>
        <a:bodyPr/>
        <a:lstStyle/>
        <a:p>
          <a:endParaRPr lang="en-US" sz="1800" b="0">
            <a:solidFill>
              <a:srgbClr val="002060"/>
            </a:solidFill>
            <a:latin typeface="Times New Roman" pitchFamily="18" charset="0"/>
            <a:cs typeface="Times New Roman" pitchFamily="18" charset="0"/>
          </a:endParaRPr>
        </a:p>
      </dgm:t>
    </dgm:pt>
    <dgm:pt modelId="{FD4166DB-3AD3-4042-99D1-ACA3F88DA695}">
      <dgm:prSet custT="1"/>
      <dgm:spPr/>
      <dgm:t>
        <a:bodyPr/>
        <a:lstStyle/>
        <a:p>
          <a:r>
            <a:rPr lang="en-US" sz="1800" b="0" smtClean="0">
              <a:latin typeface="Times New Roman" pitchFamily="18" charset="0"/>
              <a:cs typeface="Times New Roman" pitchFamily="18" charset="0"/>
            </a:rPr>
            <a:t>Level III classification of forest area (tree species identification)</a:t>
          </a:r>
          <a:endParaRPr lang="en-US" sz="1800" b="0" dirty="0">
            <a:latin typeface="Times New Roman" pitchFamily="18" charset="0"/>
            <a:cs typeface="Times New Roman" pitchFamily="18" charset="0"/>
          </a:endParaRPr>
        </a:p>
      </dgm:t>
    </dgm:pt>
    <dgm:pt modelId="{3C72B29C-4DAC-4B0D-83E7-7638D1526D31}" type="parTrans" cxnId="{F04DE672-E40B-4E5B-92D9-3EADFC7E759D}">
      <dgm:prSet/>
      <dgm:spPr/>
      <dgm:t>
        <a:bodyPr/>
        <a:lstStyle/>
        <a:p>
          <a:endParaRPr lang="en-US" sz="1800">
            <a:solidFill>
              <a:srgbClr val="002060"/>
            </a:solidFill>
            <a:latin typeface="Times New Roman" pitchFamily="18" charset="0"/>
            <a:cs typeface="Times New Roman" pitchFamily="18" charset="0"/>
          </a:endParaRPr>
        </a:p>
      </dgm:t>
    </dgm:pt>
    <dgm:pt modelId="{7C40B08F-DB41-4F62-B89B-11B850BD62F2}" type="sibTrans" cxnId="{F04DE672-E40B-4E5B-92D9-3EADFC7E759D}">
      <dgm:prSet custT="1"/>
      <dgm:spPr/>
      <dgm:t>
        <a:bodyPr/>
        <a:lstStyle/>
        <a:p>
          <a:endParaRPr lang="en-US" sz="1800" b="0">
            <a:solidFill>
              <a:srgbClr val="002060"/>
            </a:solidFill>
            <a:latin typeface="Times New Roman" pitchFamily="18" charset="0"/>
            <a:cs typeface="Times New Roman" pitchFamily="18" charset="0"/>
          </a:endParaRPr>
        </a:p>
      </dgm:t>
    </dgm:pt>
    <dgm:pt modelId="{63E62CEE-86C3-4595-98D8-9BB873FDD543}" type="pres">
      <dgm:prSet presAssocID="{48CBE62C-7F57-4880-BC5F-D2940669F5AE}" presName="linearFlow" presStyleCnt="0">
        <dgm:presLayoutVars>
          <dgm:resizeHandles val="exact"/>
        </dgm:presLayoutVars>
      </dgm:prSet>
      <dgm:spPr/>
    </dgm:pt>
    <dgm:pt modelId="{7028CFA5-397A-4212-9804-1060BD1D32D6}" type="pres">
      <dgm:prSet presAssocID="{923426F1-B93C-4D76-A05B-B950E56613CB}" presName="node" presStyleLbl="node1" presStyleIdx="0" presStyleCnt="8" custScaleX="943523" custScaleY="130342">
        <dgm:presLayoutVars>
          <dgm:bulletEnabled val="1"/>
        </dgm:presLayoutVars>
      </dgm:prSet>
      <dgm:spPr/>
      <dgm:t>
        <a:bodyPr/>
        <a:lstStyle/>
        <a:p>
          <a:endParaRPr lang="en-US"/>
        </a:p>
      </dgm:t>
    </dgm:pt>
    <dgm:pt modelId="{830B3CF7-DE2D-4D2F-BCE3-7ADEA6A0F112}" type="pres">
      <dgm:prSet presAssocID="{CC094497-076F-4C56-BBA0-D23521CE1D1D}" presName="sibTrans" presStyleLbl="sibTrans2D1" presStyleIdx="0" presStyleCnt="7"/>
      <dgm:spPr/>
      <dgm:t>
        <a:bodyPr/>
        <a:lstStyle/>
        <a:p>
          <a:endParaRPr lang="en-US"/>
        </a:p>
      </dgm:t>
    </dgm:pt>
    <dgm:pt modelId="{3BFC1F18-77A9-4A3B-A1F2-DD87AA1FF049}" type="pres">
      <dgm:prSet presAssocID="{CC094497-076F-4C56-BBA0-D23521CE1D1D}" presName="connectorText" presStyleLbl="sibTrans2D1" presStyleIdx="0" presStyleCnt="7"/>
      <dgm:spPr/>
      <dgm:t>
        <a:bodyPr/>
        <a:lstStyle/>
        <a:p>
          <a:endParaRPr lang="en-US"/>
        </a:p>
      </dgm:t>
    </dgm:pt>
    <dgm:pt modelId="{2F0D7B52-12F0-4804-A98C-1C0FBCE3A095}" type="pres">
      <dgm:prSet presAssocID="{1EB93577-B770-4209-B4E9-1A9132A65D54}" presName="node" presStyleLbl="node1" presStyleIdx="1" presStyleCnt="8" custScaleX="940850" custScaleY="122380">
        <dgm:presLayoutVars>
          <dgm:bulletEnabled val="1"/>
        </dgm:presLayoutVars>
      </dgm:prSet>
      <dgm:spPr/>
      <dgm:t>
        <a:bodyPr/>
        <a:lstStyle/>
        <a:p>
          <a:endParaRPr lang="en-US"/>
        </a:p>
      </dgm:t>
    </dgm:pt>
    <dgm:pt modelId="{94BDCB4E-09C8-434B-BC01-F90CF503A432}" type="pres">
      <dgm:prSet presAssocID="{D75D3D65-D3A7-48BB-BC01-79EA8F2C4CE5}" presName="sibTrans" presStyleLbl="sibTrans2D1" presStyleIdx="1" presStyleCnt="7"/>
      <dgm:spPr/>
      <dgm:t>
        <a:bodyPr/>
        <a:lstStyle/>
        <a:p>
          <a:endParaRPr lang="en-US"/>
        </a:p>
      </dgm:t>
    </dgm:pt>
    <dgm:pt modelId="{97FDEE0E-3F37-4C06-B4BB-B4065ABB735D}" type="pres">
      <dgm:prSet presAssocID="{D75D3D65-D3A7-48BB-BC01-79EA8F2C4CE5}" presName="connectorText" presStyleLbl="sibTrans2D1" presStyleIdx="1" presStyleCnt="7"/>
      <dgm:spPr/>
      <dgm:t>
        <a:bodyPr/>
        <a:lstStyle/>
        <a:p>
          <a:endParaRPr lang="en-US"/>
        </a:p>
      </dgm:t>
    </dgm:pt>
    <dgm:pt modelId="{DCCF84C7-6C6F-4474-84C7-45717A1DA6CD}" type="pres">
      <dgm:prSet presAssocID="{EEEB3AF7-DB86-4194-BD4D-5F128ECCAB2C}" presName="node" presStyleLbl="node1" presStyleIdx="2" presStyleCnt="8" custScaleX="940850" custScaleY="125249">
        <dgm:presLayoutVars>
          <dgm:bulletEnabled val="1"/>
        </dgm:presLayoutVars>
      </dgm:prSet>
      <dgm:spPr/>
      <dgm:t>
        <a:bodyPr/>
        <a:lstStyle/>
        <a:p>
          <a:endParaRPr lang="en-US"/>
        </a:p>
      </dgm:t>
    </dgm:pt>
    <dgm:pt modelId="{F4F651C9-B7B7-4068-A527-A5E4DBDF3762}" type="pres">
      <dgm:prSet presAssocID="{A1E9866D-B8EB-4B8B-A624-D205A165BB77}" presName="sibTrans" presStyleLbl="sibTrans2D1" presStyleIdx="2" presStyleCnt="7"/>
      <dgm:spPr/>
      <dgm:t>
        <a:bodyPr/>
        <a:lstStyle/>
        <a:p>
          <a:endParaRPr lang="en-US"/>
        </a:p>
      </dgm:t>
    </dgm:pt>
    <dgm:pt modelId="{A9AADE9E-BC77-4F64-A522-B782984DBED2}" type="pres">
      <dgm:prSet presAssocID="{A1E9866D-B8EB-4B8B-A624-D205A165BB77}" presName="connectorText" presStyleLbl="sibTrans2D1" presStyleIdx="2" presStyleCnt="7"/>
      <dgm:spPr/>
      <dgm:t>
        <a:bodyPr/>
        <a:lstStyle/>
        <a:p>
          <a:endParaRPr lang="en-US"/>
        </a:p>
      </dgm:t>
    </dgm:pt>
    <dgm:pt modelId="{E1FDF46C-608B-491E-A013-A6352515ECBB}" type="pres">
      <dgm:prSet presAssocID="{E17F1D3D-084A-4E03-8CD4-DD0C4C7B94BE}" presName="node" presStyleLbl="node1" presStyleIdx="3" presStyleCnt="8" custScaleX="940850" custScaleY="120420">
        <dgm:presLayoutVars>
          <dgm:bulletEnabled val="1"/>
        </dgm:presLayoutVars>
      </dgm:prSet>
      <dgm:spPr/>
      <dgm:t>
        <a:bodyPr/>
        <a:lstStyle/>
        <a:p>
          <a:endParaRPr lang="en-US"/>
        </a:p>
      </dgm:t>
    </dgm:pt>
    <dgm:pt modelId="{11D6CE05-D9E2-45E6-9941-C2AF5E7E5C7D}" type="pres">
      <dgm:prSet presAssocID="{5F93B640-11D7-4E9C-A5E6-47A6E457568D}" presName="sibTrans" presStyleLbl="sibTrans2D1" presStyleIdx="3" presStyleCnt="7"/>
      <dgm:spPr/>
      <dgm:t>
        <a:bodyPr/>
        <a:lstStyle/>
        <a:p>
          <a:endParaRPr lang="en-US"/>
        </a:p>
      </dgm:t>
    </dgm:pt>
    <dgm:pt modelId="{7BE62D26-8DD0-4D80-AB97-FDFF863534FF}" type="pres">
      <dgm:prSet presAssocID="{5F93B640-11D7-4E9C-A5E6-47A6E457568D}" presName="connectorText" presStyleLbl="sibTrans2D1" presStyleIdx="3" presStyleCnt="7"/>
      <dgm:spPr/>
      <dgm:t>
        <a:bodyPr/>
        <a:lstStyle/>
        <a:p>
          <a:endParaRPr lang="en-US"/>
        </a:p>
      </dgm:t>
    </dgm:pt>
    <dgm:pt modelId="{CB967DED-1BA7-479E-AC10-426523DFA61E}" type="pres">
      <dgm:prSet presAssocID="{FD4166DB-3AD3-4042-99D1-ACA3F88DA695}" presName="node" presStyleLbl="node1" presStyleIdx="4" presStyleCnt="8" custScaleX="940850" custScaleY="112623">
        <dgm:presLayoutVars>
          <dgm:bulletEnabled val="1"/>
        </dgm:presLayoutVars>
      </dgm:prSet>
      <dgm:spPr/>
      <dgm:t>
        <a:bodyPr/>
        <a:lstStyle/>
        <a:p>
          <a:endParaRPr lang="en-US"/>
        </a:p>
      </dgm:t>
    </dgm:pt>
    <dgm:pt modelId="{48CD59FE-14E8-4A28-84EF-B23DB31C4D84}" type="pres">
      <dgm:prSet presAssocID="{7C40B08F-DB41-4F62-B89B-11B850BD62F2}" presName="sibTrans" presStyleLbl="sibTrans2D1" presStyleIdx="4" presStyleCnt="7"/>
      <dgm:spPr/>
      <dgm:t>
        <a:bodyPr/>
        <a:lstStyle/>
        <a:p>
          <a:endParaRPr lang="en-US"/>
        </a:p>
      </dgm:t>
    </dgm:pt>
    <dgm:pt modelId="{72ED7803-BB2F-4244-8673-F4571E3DAA91}" type="pres">
      <dgm:prSet presAssocID="{7C40B08F-DB41-4F62-B89B-11B850BD62F2}" presName="connectorText" presStyleLbl="sibTrans2D1" presStyleIdx="4" presStyleCnt="7"/>
      <dgm:spPr/>
      <dgm:t>
        <a:bodyPr/>
        <a:lstStyle/>
        <a:p>
          <a:endParaRPr lang="en-US"/>
        </a:p>
      </dgm:t>
    </dgm:pt>
    <dgm:pt modelId="{E037A069-4A0D-4352-A7F5-19D28AECC4DE}" type="pres">
      <dgm:prSet presAssocID="{3BA9C3A3-E328-46B1-AA46-69B254C14A2C}" presName="node" presStyleLbl="node1" presStyleIdx="5" presStyleCnt="8" custScaleX="940850" custScaleY="120301">
        <dgm:presLayoutVars>
          <dgm:bulletEnabled val="1"/>
        </dgm:presLayoutVars>
      </dgm:prSet>
      <dgm:spPr/>
      <dgm:t>
        <a:bodyPr/>
        <a:lstStyle/>
        <a:p>
          <a:endParaRPr lang="en-US"/>
        </a:p>
      </dgm:t>
    </dgm:pt>
    <dgm:pt modelId="{5B5B1DB0-CB24-4018-BBAE-B0661AC5BEA1}" type="pres">
      <dgm:prSet presAssocID="{9FD80D69-6490-4217-81A3-204BFBE9D43D}" presName="sibTrans" presStyleLbl="sibTrans2D1" presStyleIdx="5" presStyleCnt="7"/>
      <dgm:spPr/>
      <dgm:t>
        <a:bodyPr/>
        <a:lstStyle/>
        <a:p>
          <a:endParaRPr lang="en-US"/>
        </a:p>
      </dgm:t>
    </dgm:pt>
    <dgm:pt modelId="{3740613D-AA20-4213-8964-896830C19378}" type="pres">
      <dgm:prSet presAssocID="{9FD80D69-6490-4217-81A3-204BFBE9D43D}" presName="connectorText" presStyleLbl="sibTrans2D1" presStyleIdx="5" presStyleCnt="7"/>
      <dgm:spPr/>
      <dgm:t>
        <a:bodyPr/>
        <a:lstStyle/>
        <a:p>
          <a:endParaRPr lang="en-US"/>
        </a:p>
      </dgm:t>
    </dgm:pt>
    <dgm:pt modelId="{1FDDED15-78CF-46B9-8769-90C75A772264}" type="pres">
      <dgm:prSet presAssocID="{3C9D4B0A-CE96-469D-9E4E-FE3550F414BA}" presName="node" presStyleLbl="node1" presStyleIdx="6" presStyleCnt="8" custScaleX="940850" custScaleY="130729" custLinFactNeighborX="-3167">
        <dgm:presLayoutVars>
          <dgm:bulletEnabled val="1"/>
        </dgm:presLayoutVars>
      </dgm:prSet>
      <dgm:spPr/>
      <dgm:t>
        <a:bodyPr/>
        <a:lstStyle/>
        <a:p>
          <a:endParaRPr lang="en-US"/>
        </a:p>
      </dgm:t>
    </dgm:pt>
    <dgm:pt modelId="{C033BCB7-6202-45E4-8BFE-0847ED828D79}" type="pres">
      <dgm:prSet presAssocID="{57A7725D-E169-4401-8D25-ADF168BAB4B1}" presName="sibTrans" presStyleLbl="sibTrans2D1" presStyleIdx="6" presStyleCnt="7"/>
      <dgm:spPr/>
      <dgm:t>
        <a:bodyPr/>
        <a:lstStyle/>
        <a:p>
          <a:endParaRPr lang="en-US"/>
        </a:p>
      </dgm:t>
    </dgm:pt>
    <dgm:pt modelId="{15FCC83D-E74A-4607-8949-2D3BB4C17F39}" type="pres">
      <dgm:prSet presAssocID="{57A7725D-E169-4401-8D25-ADF168BAB4B1}" presName="connectorText" presStyleLbl="sibTrans2D1" presStyleIdx="6" presStyleCnt="7"/>
      <dgm:spPr/>
      <dgm:t>
        <a:bodyPr/>
        <a:lstStyle/>
        <a:p>
          <a:endParaRPr lang="en-US"/>
        </a:p>
      </dgm:t>
    </dgm:pt>
    <dgm:pt modelId="{193F4428-BE72-4B84-9370-3E16002AAFAD}" type="pres">
      <dgm:prSet presAssocID="{A4459C53-B96E-4D1F-A567-7A003AC7B831}" presName="node" presStyleLbl="node1" presStyleIdx="7" presStyleCnt="8" custScaleX="940850" custScaleY="128514">
        <dgm:presLayoutVars>
          <dgm:bulletEnabled val="1"/>
        </dgm:presLayoutVars>
      </dgm:prSet>
      <dgm:spPr/>
      <dgm:t>
        <a:bodyPr/>
        <a:lstStyle/>
        <a:p>
          <a:endParaRPr lang="en-US"/>
        </a:p>
      </dgm:t>
    </dgm:pt>
  </dgm:ptLst>
  <dgm:cxnLst>
    <dgm:cxn modelId="{F976349D-7142-4BE9-8DBC-D18464713C5C}" type="presOf" srcId="{D75D3D65-D3A7-48BB-BC01-79EA8F2C4CE5}" destId="{94BDCB4E-09C8-434B-BC01-F90CF503A432}" srcOrd="0" destOrd="0" presId="urn:microsoft.com/office/officeart/2005/8/layout/process2"/>
    <dgm:cxn modelId="{8FE7F50C-A7C0-4EAB-8863-2E95CDF3F007}" type="presOf" srcId="{FD4166DB-3AD3-4042-99D1-ACA3F88DA695}" destId="{CB967DED-1BA7-479E-AC10-426523DFA61E}" srcOrd="0" destOrd="0" presId="urn:microsoft.com/office/officeart/2005/8/layout/process2"/>
    <dgm:cxn modelId="{0ADC3B2B-902F-40DB-B625-C28262F492FC}" type="presOf" srcId="{7C40B08F-DB41-4F62-B89B-11B850BD62F2}" destId="{48CD59FE-14E8-4A28-84EF-B23DB31C4D84}" srcOrd="0" destOrd="0" presId="urn:microsoft.com/office/officeart/2005/8/layout/process2"/>
    <dgm:cxn modelId="{BB59BAA6-F729-4DB7-A6D8-7988F93E4D35}" type="presOf" srcId="{A1E9866D-B8EB-4B8B-A624-D205A165BB77}" destId="{A9AADE9E-BC77-4F64-A522-B782984DBED2}" srcOrd="1" destOrd="0" presId="urn:microsoft.com/office/officeart/2005/8/layout/process2"/>
    <dgm:cxn modelId="{4EA80213-0FF1-49DC-813B-231E12B1E8EF}" type="presOf" srcId="{3BA9C3A3-E328-46B1-AA46-69B254C14A2C}" destId="{E037A069-4A0D-4352-A7F5-19D28AECC4DE}" srcOrd="0" destOrd="0" presId="urn:microsoft.com/office/officeart/2005/8/layout/process2"/>
    <dgm:cxn modelId="{04837156-16C6-4135-A2AF-7A124A94501D}" type="presOf" srcId="{CC094497-076F-4C56-BBA0-D23521CE1D1D}" destId="{830B3CF7-DE2D-4D2F-BCE3-7ADEA6A0F112}" srcOrd="0" destOrd="0" presId="urn:microsoft.com/office/officeart/2005/8/layout/process2"/>
    <dgm:cxn modelId="{FA7C5AA6-557D-40AF-9408-7E65DD7F72D9}" type="presOf" srcId="{48CBE62C-7F57-4880-BC5F-D2940669F5AE}" destId="{63E62CEE-86C3-4595-98D8-9BB873FDD543}" srcOrd="0" destOrd="0" presId="urn:microsoft.com/office/officeart/2005/8/layout/process2"/>
    <dgm:cxn modelId="{F04DE672-E40B-4E5B-92D9-3EADFC7E759D}" srcId="{48CBE62C-7F57-4880-BC5F-D2940669F5AE}" destId="{FD4166DB-3AD3-4042-99D1-ACA3F88DA695}" srcOrd="4" destOrd="0" parTransId="{3C72B29C-4DAC-4B0D-83E7-7638D1526D31}" sibTransId="{7C40B08F-DB41-4F62-B89B-11B850BD62F2}"/>
    <dgm:cxn modelId="{224E62F4-7E34-42C1-A401-5F510D4E691C}" type="presOf" srcId="{CC094497-076F-4C56-BBA0-D23521CE1D1D}" destId="{3BFC1F18-77A9-4A3B-A1F2-DD87AA1FF049}" srcOrd="1" destOrd="0" presId="urn:microsoft.com/office/officeart/2005/8/layout/process2"/>
    <dgm:cxn modelId="{D8D3125F-5D4F-4D7D-ACF0-41271ED5D2A0}" type="presOf" srcId="{A1E9866D-B8EB-4B8B-A624-D205A165BB77}" destId="{F4F651C9-B7B7-4068-A527-A5E4DBDF3762}" srcOrd="0" destOrd="0" presId="urn:microsoft.com/office/officeart/2005/8/layout/process2"/>
    <dgm:cxn modelId="{D3EFF8A6-724C-4510-9CF0-A2E307D8802D}" type="presOf" srcId="{7C40B08F-DB41-4F62-B89B-11B850BD62F2}" destId="{72ED7803-BB2F-4244-8673-F4571E3DAA91}" srcOrd="1" destOrd="0" presId="urn:microsoft.com/office/officeart/2005/8/layout/process2"/>
    <dgm:cxn modelId="{BC615AA1-9F95-4CBA-8788-35181B6F5103}" type="presOf" srcId="{923426F1-B93C-4D76-A05B-B950E56613CB}" destId="{7028CFA5-397A-4212-9804-1060BD1D32D6}" srcOrd="0" destOrd="0" presId="urn:microsoft.com/office/officeart/2005/8/layout/process2"/>
    <dgm:cxn modelId="{797785A3-886D-46B0-ADBB-D3E4ADE30878}" type="presOf" srcId="{5F93B640-11D7-4E9C-A5E6-47A6E457568D}" destId="{11D6CE05-D9E2-45E6-9941-C2AF5E7E5C7D}" srcOrd="0" destOrd="0" presId="urn:microsoft.com/office/officeart/2005/8/layout/process2"/>
    <dgm:cxn modelId="{64C4E9FE-F516-4CC8-9774-2366898E697E}" type="presOf" srcId="{A4459C53-B96E-4D1F-A567-7A003AC7B831}" destId="{193F4428-BE72-4B84-9370-3E16002AAFAD}" srcOrd="0" destOrd="0" presId="urn:microsoft.com/office/officeart/2005/8/layout/process2"/>
    <dgm:cxn modelId="{9BD5D370-13C4-4757-B963-E485FF50A03B}" type="presOf" srcId="{EEEB3AF7-DB86-4194-BD4D-5F128ECCAB2C}" destId="{DCCF84C7-6C6F-4474-84C7-45717A1DA6CD}" srcOrd="0" destOrd="0" presId="urn:microsoft.com/office/officeart/2005/8/layout/process2"/>
    <dgm:cxn modelId="{B8BABDBF-0160-420B-B9DB-35355F68FC9E}" srcId="{48CBE62C-7F57-4880-BC5F-D2940669F5AE}" destId="{923426F1-B93C-4D76-A05B-B950E56613CB}" srcOrd="0" destOrd="0" parTransId="{A4EAF9F3-E49B-43C6-813B-DD54A9B95638}" sibTransId="{CC094497-076F-4C56-BBA0-D23521CE1D1D}"/>
    <dgm:cxn modelId="{83621BBF-D541-482C-A3CE-FDF70F7BC9F3}" srcId="{48CBE62C-7F57-4880-BC5F-D2940669F5AE}" destId="{3BA9C3A3-E328-46B1-AA46-69B254C14A2C}" srcOrd="5" destOrd="0" parTransId="{A79F3803-F60E-4DDC-A782-1423B939AC49}" sibTransId="{9FD80D69-6490-4217-81A3-204BFBE9D43D}"/>
    <dgm:cxn modelId="{62E51DEF-698E-4FC3-B0A6-205E32A053AC}" type="presOf" srcId="{57A7725D-E169-4401-8D25-ADF168BAB4B1}" destId="{15FCC83D-E74A-4607-8949-2D3BB4C17F39}" srcOrd="1" destOrd="0" presId="urn:microsoft.com/office/officeart/2005/8/layout/process2"/>
    <dgm:cxn modelId="{F363F75B-3015-47BC-B0F6-4540C3B59437}" type="presOf" srcId="{5F93B640-11D7-4E9C-A5E6-47A6E457568D}" destId="{7BE62D26-8DD0-4D80-AB97-FDFF863534FF}" srcOrd="1" destOrd="0" presId="urn:microsoft.com/office/officeart/2005/8/layout/process2"/>
    <dgm:cxn modelId="{29E0AE68-70FE-47E7-A288-1427C079FEC9}" type="presOf" srcId="{D75D3D65-D3A7-48BB-BC01-79EA8F2C4CE5}" destId="{97FDEE0E-3F37-4C06-B4BB-B4065ABB735D}" srcOrd="1" destOrd="0" presId="urn:microsoft.com/office/officeart/2005/8/layout/process2"/>
    <dgm:cxn modelId="{B4DF7305-EB8B-4376-BA5B-777E98C005C9}" type="presOf" srcId="{E17F1D3D-084A-4E03-8CD4-DD0C4C7B94BE}" destId="{E1FDF46C-608B-491E-A013-A6352515ECBB}" srcOrd="0" destOrd="0" presId="urn:microsoft.com/office/officeart/2005/8/layout/process2"/>
    <dgm:cxn modelId="{E85F012B-E2D9-415C-A09C-92E8A0C901D6}" type="presOf" srcId="{9FD80D69-6490-4217-81A3-204BFBE9D43D}" destId="{3740613D-AA20-4213-8964-896830C19378}" srcOrd="1" destOrd="0" presId="urn:microsoft.com/office/officeart/2005/8/layout/process2"/>
    <dgm:cxn modelId="{65D2371E-64DF-4459-A795-283F59C01451}" srcId="{48CBE62C-7F57-4880-BC5F-D2940669F5AE}" destId="{3C9D4B0A-CE96-469D-9E4E-FE3550F414BA}" srcOrd="6" destOrd="0" parTransId="{18E4A0AF-A30C-4DED-B1EB-ED4014C28DA6}" sibTransId="{57A7725D-E169-4401-8D25-ADF168BAB4B1}"/>
    <dgm:cxn modelId="{7C6DE34E-8353-4209-8C21-64FECBC376A0}" srcId="{48CBE62C-7F57-4880-BC5F-D2940669F5AE}" destId="{A4459C53-B96E-4D1F-A567-7A003AC7B831}" srcOrd="7" destOrd="0" parTransId="{49425F27-3E05-4180-87FE-0EB058C008A5}" sibTransId="{33DD54ED-2EFF-4BD5-81C2-F814B6B46CAC}"/>
    <dgm:cxn modelId="{307F9232-B055-423E-BB25-6D76E1D2528D}" type="presOf" srcId="{3C9D4B0A-CE96-469D-9E4E-FE3550F414BA}" destId="{1FDDED15-78CF-46B9-8769-90C75A772264}" srcOrd="0" destOrd="0" presId="urn:microsoft.com/office/officeart/2005/8/layout/process2"/>
    <dgm:cxn modelId="{FCBC493E-D473-4995-BDAB-23745368524B}" srcId="{48CBE62C-7F57-4880-BC5F-D2940669F5AE}" destId="{EEEB3AF7-DB86-4194-BD4D-5F128ECCAB2C}" srcOrd="2" destOrd="0" parTransId="{C9C37E6E-29B0-4B77-B1E7-10CF8D06DF6D}" sibTransId="{A1E9866D-B8EB-4B8B-A624-D205A165BB77}"/>
    <dgm:cxn modelId="{9CBB28B1-7CA7-4A32-81F4-F64D53246EC3}" type="presOf" srcId="{1EB93577-B770-4209-B4E9-1A9132A65D54}" destId="{2F0D7B52-12F0-4804-A98C-1C0FBCE3A095}" srcOrd="0" destOrd="0" presId="urn:microsoft.com/office/officeart/2005/8/layout/process2"/>
    <dgm:cxn modelId="{BAA25C05-96A0-473F-9518-A511C9D56420}" srcId="{48CBE62C-7F57-4880-BC5F-D2940669F5AE}" destId="{E17F1D3D-084A-4E03-8CD4-DD0C4C7B94BE}" srcOrd="3" destOrd="0" parTransId="{98A586FE-CE3C-4185-92A0-A4F643EAAE18}" sibTransId="{5F93B640-11D7-4E9C-A5E6-47A6E457568D}"/>
    <dgm:cxn modelId="{A0DCE397-03D0-4A7A-8532-29B90401A504}" srcId="{48CBE62C-7F57-4880-BC5F-D2940669F5AE}" destId="{1EB93577-B770-4209-B4E9-1A9132A65D54}" srcOrd="1" destOrd="0" parTransId="{EDE932FC-B8E5-4AC6-B4AC-B33E9FA3D393}" sibTransId="{D75D3D65-D3A7-48BB-BC01-79EA8F2C4CE5}"/>
    <dgm:cxn modelId="{D56F3E3D-0223-41A9-988C-A74CD4C01426}" type="presOf" srcId="{57A7725D-E169-4401-8D25-ADF168BAB4B1}" destId="{C033BCB7-6202-45E4-8BFE-0847ED828D79}" srcOrd="0" destOrd="0" presId="urn:microsoft.com/office/officeart/2005/8/layout/process2"/>
    <dgm:cxn modelId="{94D6094C-9E97-4895-80E5-5B42E69567AB}" type="presOf" srcId="{9FD80D69-6490-4217-81A3-204BFBE9D43D}" destId="{5B5B1DB0-CB24-4018-BBAE-B0661AC5BEA1}" srcOrd="0" destOrd="0" presId="urn:microsoft.com/office/officeart/2005/8/layout/process2"/>
    <dgm:cxn modelId="{30F76DB5-A832-4B4F-9817-036F46318FBB}" type="presParOf" srcId="{63E62CEE-86C3-4595-98D8-9BB873FDD543}" destId="{7028CFA5-397A-4212-9804-1060BD1D32D6}" srcOrd="0" destOrd="0" presId="urn:microsoft.com/office/officeart/2005/8/layout/process2"/>
    <dgm:cxn modelId="{415A1192-1DD2-4EBB-B6C5-1A423BD55A39}" type="presParOf" srcId="{63E62CEE-86C3-4595-98D8-9BB873FDD543}" destId="{830B3CF7-DE2D-4D2F-BCE3-7ADEA6A0F112}" srcOrd="1" destOrd="0" presId="urn:microsoft.com/office/officeart/2005/8/layout/process2"/>
    <dgm:cxn modelId="{6E74540B-A3DD-43EC-A1EE-56EA9C02D45D}" type="presParOf" srcId="{830B3CF7-DE2D-4D2F-BCE3-7ADEA6A0F112}" destId="{3BFC1F18-77A9-4A3B-A1F2-DD87AA1FF049}" srcOrd="0" destOrd="0" presId="urn:microsoft.com/office/officeart/2005/8/layout/process2"/>
    <dgm:cxn modelId="{8D0379B8-C8D6-47B6-BD4E-95FE5832B860}" type="presParOf" srcId="{63E62CEE-86C3-4595-98D8-9BB873FDD543}" destId="{2F0D7B52-12F0-4804-A98C-1C0FBCE3A095}" srcOrd="2" destOrd="0" presId="urn:microsoft.com/office/officeart/2005/8/layout/process2"/>
    <dgm:cxn modelId="{F27A1589-C38F-4A12-9AFC-7B84C14B23B5}" type="presParOf" srcId="{63E62CEE-86C3-4595-98D8-9BB873FDD543}" destId="{94BDCB4E-09C8-434B-BC01-F90CF503A432}" srcOrd="3" destOrd="0" presId="urn:microsoft.com/office/officeart/2005/8/layout/process2"/>
    <dgm:cxn modelId="{B555DE16-A35D-4233-A337-4EEF90E49340}" type="presParOf" srcId="{94BDCB4E-09C8-434B-BC01-F90CF503A432}" destId="{97FDEE0E-3F37-4C06-B4BB-B4065ABB735D}" srcOrd="0" destOrd="0" presId="urn:microsoft.com/office/officeart/2005/8/layout/process2"/>
    <dgm:cxn modelId="{91B6ECBA-EF0F-4DD2-AC4D-749AA91440B7}" type="presParOf" srcId="{63E62CEE-86C3-4595-98D8-9BB873FDD543}" destId="{DCCF84C7-6C6F-4474-84C7-45717A1DA6CD}" srcOrd="4" destOrd="0" presId="urn:microsoft.com/office/officeart/2005/8/layout/process2"/>
    <dgm:cxn modelId="{10B6427A-6981-46BF-ACD1-6CA243406EA9}" type="presParOf" srcId="{63E62CEE-86C3-4595-98D8-9BB873FDD543}" destId="{F4F651C9-B7B7-4068-A527-A5E4DBDF3762}" srcOrd="5" destOrd="0" presId="urn:microsoft.com/office/officeart/2005/8/layout/process2"/>
    <dgm:cxn modelId="{D00835D1-B2FD-4465-B1AD-BD482DB70EDD}" type="presParOf" srcId="{F4F651C9-B7B7-4068-A527-A5E4DBDF3762}" destId="{A9AADE9E-BC77-4F64-A522-B782984DBED2}" srcOrd="0" destOrd="0" presId="urn:microsoft.com/office/officeart/2005/8/layout/process2"/>
    <dgm:cxn modelId="{788443AE-3D15-47DA-AB1E-AF3CE378C573}" type="presParOf" srcId="{63E62CEE-86C3-4595-98D8-9BB873FDD543}" destId="{E1FDF46C-608B-491E-A013-A6352515ECBB}" srcOrd="6" destOrd="0" presId="urn:microsoft.com/office/officeart/2005/8/layout/process2"/>
    <dgm:cxn modelId="{246AA41A-D42F-4525-85D1-E9F8396B5FDD}" type="presParOf" srcId="{63E62CEE-86C3-4595-98D8-9BB873FDD543}" destId="{11D6CE05-D9E2-45E6-9941-C2AF5E7E5C7D}" srcOrd="7" destOrd="0" presId="urn:microsoft.com/office/officeart/2005/8/layout/process2"/>
    <dgm:cxn modelId="{52540246-5A0C-4FFA-8D87-B71C0F32578C}" type="presParOf" srcId="{11D6CE05-D9E2-45E6-9941-C2AF5E7E5C7D}" destId="{7BE62D26-8DD0-4D80-AB97-FDFF863534FF}" srcOrd="0" destOrd="0" presId="urn:microsoft.com/office/officeart/2005/8/layout/process2"/>
    <dgm:cxn modelId="{938B151C-04A4-4E72-A8DE-45F9C748AA95}" type="presParOf" srcId="{63E62CEE-86C3-4595-98D8-9BB873FDD543}" destId="{CB967DED-1BA7-479E-AC10-426523DFA61E}" srcOrd="8" destOrd="0" presId="urn:microsoft.com/office/officeart/2005/8/layout/process2"/>
    <dgm:cxn modelId="{C5DD504E-0C8E-4748-89E7-809584FF6293}" type="presParOf" srcId="{63E62CEE-86C3-4595-98D8-9BB873FDD543}" destId="{48CD59FE-14E8-4A28-84EF-B23DB31C4D84}" srcOrd="9" destOrd="0" presId="urn:microsoft.com/office/officeart/2005/8/layout/process2"/>
    <dgm:cxn modelId="{C0767FE8-5904-4DAD-8A96-4CA1B82271E4}" type="presParOf" srcId="{48CD59FE-14E8-4A28-84EF-B23DB31C4D84}" destId="{72ED7803-BB2F-4244-8673-F4571E3DAA91}" srcOrd="0" destOrd="0" presId="urn:microsoft.com/office/officeart/2005/8/layout/process2"/>
    <dgm:cxn modelId="{F3AD4E04-F3BB-4A01-A2EF-33BAC99E035E}" type="presParOf" srcId="{63E62CEE-86C3-4595-98D8-9BB873FDD543}" destId="{E037A069-4A0D-4352-A7F5-19D28AECC4DE}" srcOrd="10" destOrd="0" presId="urn:microsoft.com/office/officeart/2005/8/layout/process2"/>
    <dgm:cxn modelId="{D1D60C6C-CFAE-4C1D-BE74-4D44479E0CF8}" type="presParOf" srcId="{63E62CEE-86C3-4595-98D8-9BB873FDD543}" destId="{5B5B1DB0-CB24-4018-BBAE-B0661AC5BEA1}" srcOrd="11" destOrd="0" presId="urn:microsoft.com/office/officeart/2005/8/layout/process2"/>
    <dgm:cxn modelId="{8D9318BE-0B9B-49A5-AEE9-E51AE5AA021C}" type="presParOf" srcId="{5B5B1DB0-CB24-4018-BBAE-B0661AC5BEA1}" destId="{3740613D-AA20-4213-8964-896830C19378}" srcOrd="0" destOrd="0" presId="urn:microsoft.com/office/officeart/2005/8/layout/process2"/>
    <dgm:cxn modelId="{F6878478-F72B-40D0-8774-7F7965BB0A9C}" type="presParOf" srcId="{63E62CEE-86C3-4595-98D8-9BB873FDD543}" destId="{1FDDED15-78CF-46B9-8769-90C75A772264}" srcOrd="12" destOrd="0" presId="urn:microsoft.com/office/officeart/2005/8/layout/process2"/>
    <dgm:cxn modelId="{462D217B-D8A6-424E-B0C6-E2D9D6D68221}" type="presParOf" srcId="{63E62CEE-86C3-4595-98D8-9BB873FDD543}" destId="{C033BCB7-6202-45E4-8BFE-0847ED828D79}" srcOrd="13" destOrd="0" presId="urn:microsoft.com/office/officeart/2005/8/layout/process2"/>
    <dgm:cxn modelId="{DA33F19A-3974-41BF-9CEE-591DBB8F3409}" type="presParOf" srcId="{C033BCB7-6202-45E4-8BFE-0847ED828D79}" destId="{15FCC83D-E74A-4607-8949-2D3BB4C17F39}" srcOrd="0" destOrd="0" presId="urn:microsoft.com/office/officeart/2005/8/layout/process2"/>
    <dgm:cxn modelId="{23E96451-9CE0-439E-A785-CEC31B529697}" type="presParOf" srcId="{63E62CEE-86C3-4595-98D8-9BB873FDD543}" destId="{193F4428-BE72-4B84-9370-3E16002AAFAD}" srcOrd="14"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B86D9E-441E-4BB6-A258-0517929F8544}" type="doc">
      <dgm:prSet loTypeId="urn:microsoft.com/office/officeart/2005/8/layout/process2" loCatId="process" qsTypeId="urn:microsoft.com/office/officeart/2005/8/quickstyle/simple1" qsCatId="simple" csTypeId="urn:microsoft.com/office/officeart/2005/8/colors/colorful5" csCatId="colorful" phldr="1"/>
      <dgm:spPr/>
    </dgm:pt>
    <dgm:pt modelId="{D6B7FD2D-6D4E-4396-AFE4-58B0BA6FD527}">
      <dgm:prSet phldrT="[Text]" custT="1"/>
      <dgm:spPr/>
      <dgm:t>
        <a:bodyPr/>
        <a:lstStyle/>
        <a:p>
          <a:r>
            <a:rPr lang="en-US" sz="1400" b="1" dirty="0" smtClean="0">
              <a:latin typeface="Times New Roman" pitchFamily="18" charset="0"/>
              <a:cs typeface="Times New Roman" pitchFamily="18" charset="0"/>
            </a:rPr>
            <a:t>Acquisition of satellite data FCC print</a:t>
          </a:r>
        </a:p>
        <a:p>
          <a:r>
            <a:rPr lang="en-US" sz="1400" b="1" dirty="0" smtClean="0">
              <a:latin typeface="Times New Roman" pitchFamily="18" charset="0"/>
              <a:cs typeface="Times New Roman" pitchFamily="18" charset="0"/>
            </a:rPr>
            <a:t> at 1 : 250000</a:t>
          </a:r>
          <a:endParaRPr lang="en-US" sz="1400" b="1" dirty="0">
            <a:latin typeface="Times New Roman" pitchFamily="18" charset="0"/>
            <a:cs typeface="Times New Roman" pitchFamily="18" charset="0"/>
          </a:endParaRPr>
        </a:p>
      </dgm:t>
    </dgm:pt>
    <dgm:pt modelId="{3A1BC2AD-725D-44F8-A647-C9DF9F9CC44D}" type="parTrans" cxnId="{D27D5574-8BE9-4947-B7E9-486D5D70DF10}">
      <dgm:prSet/>
      <dgm:spPr/>
      <dgm:t>
        <a:bodyPr/>
        <a:lstStyle/>
        <a:p>
          <a:endParaRPr lang="en-US" sz="1400">
            <a:latin typeface="Times New Roman" pitchFamily="18" charset="0"/>
            <a:cs typeface="Times New Roman" pitchFamily="18" charset="0"/>
          </a:endParaRPr>
        </a:p>
      </dgm:t>
    </dgm:pt>
    <dgm:pt modelId="{8D31F89D-AD31-4795-BD5A-86FC19E0B52F}" type="sibTrans" cxnId="{D27D5574-8BE9-4947-B7E9-486D5D70DF10}">
      <dgm:prSet custT="1"/>
      <dgm:spPr/>
      <dgm:t>
        <a:bodyPr/>
        <a:lstStyle/>
        <a:p>
          <a:endParaRPr lang="en-US" sz="1400" b="1">
            <a:solidFill>
              <a:schemeClr val="bg1"/>
            </a:solidFill>
            <a:latin typeface="Times New Roman" pitchFamily="18" charset="0"/>
            <a:cs typeface="Times New Roman" pitchFamily="18" charset="0"/>
          </a:endParaRPr>
        </a:p>
      </dgm:t>
    </dgm:pt>
    <dgm:pt modelId="{6FD62508-1D04-49E3-BC8E-D19B2D2CFADA}">
      <dgm:prSet phldrT="[Text]" custT="1"/>
      <dgm:spPr/>
      <dgm:t>
        <a:bodyPr/>
        <a:lstStyle/>
        <a:p>
          <a:r>
            <a:rPr lang="en-US" sz="1400" b="1" smtClean="0">
              <a:latin typeface="Times New Roman" pitchFamily="18" charset="0"/>
              <a:cs typeface="Times New Roman" pitchFamily="18" charset="0"/>
            </a:rPr>
            <a:t>Preliminary interpretation of </a:t>
          </a:r>
        </a:p>
        <a:p>
          <a:r>
            <a:rPr lang="en-US" sz="1400" b="1" smtClean="0">
              <a:latin typeface="Times New Roman" pitchFamily="18" charset="0"/>
              <a:cs typeface="Times New Roman" pitchFamily="18" charset="0"/>
            </a:rPr>
            <a:t>enlarged images at 1 : 250000</a:t>
          </a:r>
          <a:endParaRPr lang="en-US" sz="1400" b="1" dirty="0">
            <a:latin typeface="Times New Roman" pitchFamily="18" charset="0"/>
            <a:cs typeface="Times New Roman" pitchFamily="18" charset="0"/>
          </a:endParaRPr>
        </a:p>
      </dgm:t>
    </dgm:pt>
    <dgm:pt modelId="{7FBBFFCB-5889-43DD-9419-72B3BC1F5412}" type="parTrans" cxnId="{5B34BBE4-C7B3-46AC-BCC9-4A9289B73658}">
      <dgm:prSet/>
      <dgm:spPr/>
      <dgm:t>
        <a:bodyPr/>
        <a:lstStyle/>
        <a:p>
          <a:endParaRPr lang="en-US" sz="1400">
            <a:latin typeface="Times New Roman" pitchFamily="18" charset="0"/>
            <a:cs typeface="Times New Roman" pitchFamily="18" charset="0"/>
          </a:endParaRPr>
        </a:p>
      </dgm:t>
    </dgm:pt>
    <dgm:pt modelId="{3F2A9ADC-FE70-414D-B3D2-E8998EB801CB}" type="sibTrans" cxnId="{5B34BBE4-C7B3-46AC-BCC9-4A9289B73658}">
      <dgm:prSet custT="1"/>
      <dgm:spPr/>
      <dgm:t>
        <a:bodyPr/>
        <a:lstStyle/>
        <a:p>
          <a:endParaRPr lang="en-US" sz="1400" b="1">
            <a:solidFill>
              <a:schemeClr val="bg1"/>
            </a:solidFill>
            <a:latin typeface="Times New Roman" pitchFamily="18" charset="0"/>
            <a:cs typeface="Times New Roman" pitchFamily="18" charset="0"/>
          </a:endParaRPr>
        </a:p>
      </dgm:t>
    </dgm:pt>
    <dgm:pt modelId="{C4AECCB7-B5E7-40E2-9477-E71E199919EC}">
      <dgm:prSet phldrT="[Text]" custT="1"/>
      <dgm:spPr/>
      <dgm:t>
        <a:bodyPr/>
        <a:lstStyle/>
        <a:p>
          <a:r>
            <a:rPr lang="en-US" sz="1400" b="1" smtClean="0">
              <a:latin typeface="Times New Roman" pitchFamily="18" charset="0"/>
              <a:cs typeface="Times New Roman" pitchFamily="18" charset="0"/>
            </a:rPr>
            <a:t>Preparation of final hydrological map</a:t>
          </a:r>
          <a:endParaRPr lang="en-US" sz="1400" b="1" dirty="0">
            <a:latin typeface="Times New Roman" pitchFamily="18" charset="0"/>
            <a:cs typeface="Times New Roman" pitchFamily="18" charset="0"/>
          </a:endParaRPr>
        </a:p>
      </dgm:t>
    </dgm:pt>
    <dgm:pt modelId="{2947EF59-1A44-43CA-8B52-39E85D4ED8D6}" type="parTrans" cxnId="{5F0840AA-A780-4DA6-9C2A-8F461B0D6F8F}">
      <dgm:prSet/>
      <dgm:spPr/>
      <dgm:t>
        <a:bodyPr/>
        <a:lstStyle/>
        <a:p>
          <a:endParaRPr lang="en-US" sz="1400">
            <a:latin typeface="Times New Roman" pitchFamily="18" charset="0"/>
            <a:cs typeface="Times New Roman" pitchFamily="18" charset="0"/>
          </a:endParaRPr>
        </a:p>
      </dgm:t>
    </dgm:pt>
    <dgm:pt modelId="{8EA6ED65-2F95-464D-BB08-A1099B1CBCE6}" type="sibTrans" cxnId="{5F0840AA-A780-4DA6-9C2A-8F461B0D6F8F}">
      <dgm:prSet/>
      <dgm:spPr/>
      <dgm:t>
        <a:bodyPr/>
        <a:lstStyle/>
        <a:p>
          <a:endParaRPr lang="en-US" sz="1400">
            <a:latin typeface="Times New Roman" pitchFamily="18" charset="0"/>
            <a:cs typeface="Times New Roman" pitchFamily="18" charset="0"/>
          </a:endParaRPr>
        </a:p>
      </dgm:t>
    </dgm:pt>
    <dgm:pt modelId="{CA24E4DA-9A47-4029-A08D-C5553392AD3B}">
      <dgm:prSet custT="1"/>
      <dgm:spPr/>
      <dgm:t>
        <a:bodyPr/>
        <a:lstStyle/>
        <a:p>
          <a:r>
            <a:rPr lang="en-US" sz="1400" b="1" smtClean="0">
              <a:latin typeface="Times New Roman" pitchFamily="18" charset="0"/>
              <a:cs typeface="Times New Roman" pitchFamily="18" charset="0"/>
            </a:rPr>
            <a:t>Final interpretation</a:t>
          </a:r>
          <a:endParaRPr lang="en-US" sz="1400" b="1" dirty="0">
            <a:latin typeface="Times New Roman" pitchFamily="18" charset="0"/>
            <a:cs typeface="Times New Roman" pitchFamily="18" charset="0"/>
          </a:endParaRPr>
        </a:p>
      </dgm:t>
    </dgm:pt>
    <dgm:pt modelId="{F41B53A6-4D82-483D-B897-78B42C191FB3}" type="parTrans" cxnId="{6E477400-BAF8-462F-ADBD-0E1E09C9F796}">
      <dgm:prSet/>
      <dgm:spPr/>
      <dgm:t>
        <a:bodyPr/>
        <a:lstStyle/>
        <a:p>
          <a:endParaRPr lang="en-US" sz="1400">
            <a:latin typeface="Times New Roman" pitchFamily="18" charset="0"/>
            <a:cs typeface="Times New Roman" pitchFamily="18" charset="0"/>
          </a:endParaRPr>
        </a:p>
      </dgm:t>
    </dgm:pt>
    <dgm:pt modelId="{3E30AE6B-2B2E-4BEE-ADB9-596F7D27714D}" type="sibTrans" cxnId="{6E477400-BAF8-462F-ADBD-0E1E09C9F796}">
      <dgm:prSet custT="1"/>
      <dgm:spPr/>
      <dgm:t>
        <a:bodyPr/>
        <a:lstStyle/>
        <a:p>
          <a:endParaRPr lang="en-US" sz="1400" b="1">
            <a:solidFill>
              <a:schemeClr val="bg1"/>
            </a:solidFill>
            <a:latin typeface="Times New Roman" pitchFamily="18" charset="0"/>
            <a:cs typeface="Times New Roman" pitchFamily="18" charset="0"/>
          </a:endParaRPr>
        </a:p>
      </dgm:t>
    </dgm:pt>
    <dgm:pt modelId="{873C8F00-D8B5-4500-BD27-1A7EEB3AB4A8}">
      <dgm:prSet custT="1"/>
      <dgm:spPr/>
      <dgm:t>
        <a:bodyPr/>
        <a:lstStyle/>
        <a:p>
          <a:r>
            <a:rPr lang="en-US" sz="1400" b="1" smtClean="0">
              <a:latin typeface="Times New Roman" pitchFamily="18" charset="0"/>
              <a:cs typeface="Times New Roman" pitchFamily="18" charset="0"/>
            </a:rPr>
            <a:t>Ground check</a:t>
          </a:r>
          <a:endParaRPr lang="en-US" sz="1400" b="1" dirty="0">
            <a:latin typeface="Times New Roman" pitchFamily="18" charset="0"/>
            <a:cs typeface="Times New Roman" pitchFamily="18" charset="0"/>
          </a:endParaRPr>
        </a:p>
      </dgm:t>
    </dgm:pt>
    <dgm:pt modelId="{6C83C17F-3ADB-4E3B-8427-FE2714C4BDE5}" type="parTrans" cxnId="{9EF58E9C-901E-49E7-874D-345D4F0D3F2B}">
      <dgm:prSet/>
      <dgm:spPr/>
      <dgm:t>
        <a:bodyPr/>
        <a:lstStyle/>
        <a:p>
          <a:endParaRPr lang="en-US" sz="1400">
            <a:latin typeface="Times New Roman" pitchFamily="18" charset="0"/>
            <a:cs typeface="Times New Roman" pitchFamily="18" charset="0"/>
          </a:endParaRPr>
        </a:p>
      </dgm:t>
    </dgm:pt>
    <dgm:pt modelId="{4D9E0B59-836C-416F-9CE6-5214774EB227}" type="sibTrans" cxnId="{9EF58E9C-901E-49E7-874D-345D4F0D3F2B}">
      <dgm:prSet custT="1"/>
      <dgm:spPr/>
      <dgm:t>
        <a:bodyPr/>
        <a:lstStyle/>
        <a:p>
          <a:endParaRPr lang="en-US" sz="1400" b="1">
            <a:solidFill>
              <a:schemeClr val="bg1"/>
            </a:solidFill>
            <a:latin typeface="Times New Roman" pitchFamily="18" charset="0"/>
            <a:cs typeface="Times New Roman" pitchFamily="18" charset="0"/>
          </a:endParaRPr>
        </a:p>
      </dgm:t>
    </dgm:pt>
    <dgm:pt modelId="{3E11469A-7473-4B63-BC82-0EF6C6622CAB}" type="pres">
      <dgm:prSet presAssocID="{39B86D9E-441E-4BB6-A258-0517929F8544}" presName="linearFlow" presStyleCnt="0">
        <dgm:presLayoutVars>
          <dgm:resizeHandles val="exact"/>
        </dgm:presLayoutVars>
      </dgm:prSet>
      <dgm:spPr/>
    </dgm:pt>
    <dgm:pt modelId="{79805EC0-208B-4F38-B994-361AEE54BEA6}" type="pres">
      <dgm:prSet presAssocID="{D6B7FD2D-6D4E-4396-AFE4-58B0BA6FD527}" presName="node" presStyleLbl="node1" presStyleIdx="0" presStyleCnt="5" custScaleX="187885" custScaleY="144370" custLinFactNeighborX="1718" custLinFactNeighborY="-80">
        <dgm:presLayoutVars>
          <dgm:bulletEnabled val="1"/>
        </dgm:presLayoutVars>
      </dgm:prSet>
      <dgm:spPr/>
      <dgm:t>
        <a:bodyPr/>
        <a:lstStyle/>
        <a:p>
          <a:endParaRPr lang="en-US"/>
        </a:p>
      </dgm:t>
    </dgm:pt>
    <dgm:pt modelId="{E6848F2E-12F8-485E-A898-0AB471DB06BF}" type="pres">
      <dgm:prSet presAssocID="{8D31F89D-AD31-4795-BD5A-86FC19E0B52F}" presName="sibTrans" presStyleLbl="sibTrans2D1" presStyleIdx="0" presStyleCnt="4"/>
      <dgm:spPr/>
      <dgm:t>
        <a:bodyPr/>
        <a:lstStyle/>
        <a:p>
          <a:endParaRPr lang="en-US"/>
        </a:p>
      </dgm:t>
    </dgm:pt>
    <dgm:pt modelId="{441C84BF-6A87-40C8-B9F9-B32499FA06B0}" type="pres">
      <dgm:prSet presAssocID="{8D31F89D-AD31-4795-BD5A-86FC19E0B52F}" presName="connectorText" presStyleLbl="sibTrans2D1" presStyleIdx="0" presStyleCnt="4"/>
      <dgm:spPr/>
      <dgm:t>
        <a:bodyPr/>
        <a:lstStyle/>
        <a:p>
          <a:endParaRPr lang="en-US"/>
        </a:p>
      </dgm:t>
    </dgm:pt>
    <dgm:pt modelId="{685CA674-E96F-4D23-A05A-DF78D526B8B5}" type="pres">
      <dgm:prSet presAssocID="{6FD62508-1D04-49E3-BC8E-D19B2D2CFADA}" presName="node" presStyleLbl="node1" presStyleIdx="1" presStyleCnt="5" custScaleX="176442" custScaleY="231595">
        <dgm:presLayoutVars>
          <dgm:bulletEnabled val="1"/>
        </dgm:presLayoutVars>
      </dgm:prSet>
      <dgm:spPr/>
      <dgm:t>
        <a:bodyPr/>
        <a:lstStyle/>
        <a:p>
          <a:endParaRPr lang="en-US"/>
        </a:p>
      </dgm:t>
    </dgm:pt>
    <dgm:pt modelId="{62AF3AC0-A667-4FDC-A971-07B7239F777F}" type="pres">
      <dgm:prSet presAssocID="{3F2A9ADC-FE70-414D-B3D2-E8998EB801CB}" presName="sibTrans" presStyleLbl="sibTrans2D1" presStyleIdx="1" presStyleCnt="4"/>
      <dgm:spPr/>
      <dgm:t>
        <a:bodyPr/>
        <a:lstStyle/>
        <a:p>
          <a:endParaRPr lang="en-US"/>
        </a:p>
      </dgm:t>
    </dgm:pt>
    <dgm:pt modelId="{F7219BAD-9170-4AB8-A7F9-699298043345}" type="pres">
      <dgm:prSet presAssocID="{3F2A9ADC-FE70-414D-B3D2-E8998EB801CB}" presName="connectorText" presStyleLbl="sibTrans2D1" presStyleIdx="1" presStyleCnt="4"/>
      <dgm:spPr/>
      <dgm:t>
        <a:bodyPr/>
        <a:lstStyle/>
        <a:p>
          <a:endParaRPr lang="en-US"/>
        </a:p>
      </dgm:t>
    </dgm:pt>
    <dgm:pt modelId="{90623FCA-8FD1-409A-94C6-F7AD12659E12}" type="pres">
      <dgm:prSet presAssocID="{873C8F00-D8B5-4500-BD27-1A7EEB3AB4A8}" presName="node" presStyleLbl="node1" presStyleIdx="2" presStyleCnt="5" custScaleX="177489">
        <dgm:presLayoutVars>
          <dgm:bulletEnabled val="1"/>
        </dgm:presLayoutVars>
      </dgm:prSet>
      <dgm:spPr/>
      <dgm:t>
        <a:bodyPr/>
        <a:lstStyle/>
        <a:p>
          <a:endParaRPr lang="en-US"/>
        </a:p>
      </dgm:t>
    </dgm:pt>
    <dgm:pt modelId="{2715388A-149D-4996-A4B3-B8DF75E597C3}" type="pres">
      <dgm:prSet presAssocID="{4D9E0B59-836C-416F-9CE6-5214774EB227}" presName="sibTrans" presStyleLbl="sibTrans2D1" presStyleIdx="2" presStyleCnt="4"/>
      <dgm:spPr/>
      <dgm:t>
        <a:bodyPr/>
        <a:lstStyle/>
        <a:p>
          <a:endParaRPr lang="en-US"/>
        </a:p>
      </dgm:t>
    </dgm:pt>
    <dgm:pt modelId="{C52BE845-36A1-461D-B0B7-09AA509A1DDD}" type="pres">
      <dgm:prSet presAssocID="{4D9E0B59-836C-416F-9CE6-5214774EB227}" presName="connectorText" presStyleLbl="sibTrans2D1" presStyleIdx="2" presStyleCnt="4"/>
      <dgm:spPr/>
      <dgm:t>
        <a:bodyPr/>
        <a:lstStyle/>
        <a:p>
          <a:endParaRPr lang="en-US"/>
        </a:p>
      </dgm:t>
    </dgm:pt>
    <dgm:pt modelId="{3AEB64A7-3F97-4477-8F18-34994514AC7E}" type="pres">
      <dgm:prSet presAssocID="{CA24E4DA-9A47-4029-A08D-C5553392AD3B}" presName="node" presStyleLbl="node1" presStyleIdx="3" presStyleCnt="5" custScaleX="177489">
        <dgm:presLayoutVars>
          <dgm:bulletEnabled val="1"/>
        </dgm:presLayoutVars>
      </dgm:prSet>
      <dgm:spPr/>
      <dgm:t>
        <a:bodyPr/>
        <a:lstStyle/>
        <a:p>
          <a:endParaRPr lang="en-US"/>
        </a:p>
      </dgm:t>
    </dgm:pt>
    <dgm:pt modelId="{B4BB1443-BD88-433B-A3B8-458BC973472D}" type="pres">
      <dgm:prSet presAssocID="{3E30AE6B-2B2E-4BEE-ADB9-596F7D27714D}" presName="sibTrans" presStyleLbl="sibTrans2D1" presStyleIdx="3" presStyleCnt="4"/>
      <dgm:spPr/>
      <dgm:t>
        <a:bodyPr/>
        <a:lstStyle/>
        <a:p>
          <a:endParaRPr lang="en-US"/>
        </a:p>
      </dgm:t>
    </dgm:pt>
    <dgm:pt modelId="{330F0743-F3E5-4353-ABBB-E616D7C1C78C}" type="pres">
      <dgm:prSet presAssocID="{3E30AE6B-2B2E-4BEE-ADB9-596F7D27714D}" presName="connectorText" presStyleLbl="sibTrans2D1" presStyleIdx="3" presStyleCnt="4"/>
      <dgm:spPr/>
      <dgm:t>
        <a:bodyPr/>
        <a:lstStyle/>
        <a:p>
          <a:endParaRPr lang="en-US"/>
        </a:p>
      </dgm:t>
    </dgm:pt>
    <dgm:pt modelId="{D42E234E-2283-498C-ACB6-3BC110EC3ECE}" type="pres">
      <dgm:prSet presAssocID="{C4AECCB7-B5E7-40E2-9477-E71E199919EC}" presName="node" presStyleLbl="node1" presStyleIdx="4" presStyleCnt="5" custScaleX="177489">
        <dgm:presLayoutVars>
          <dgm:bulletEnabled val="1"/>
        </dgm:presLayoutVars>
      </dgm:prSet>
      <dgm:spPr/>
      <dgm:t>
        <a:bodyPr/>
        <a:lstStyle/>
        <a:p>
          <a:endParaRPr lang="en-US"/>
        </a:p>
      </dgm:t>
    </dgm:pt>
  </dgm:ptLst>
  <dgm:cxnLst>
    <dgm:cxn modelId="{17864CC1-CC8C-4453-856F-C32027E365A3}" type="presOf" srcId="{D6B7FD2D-6D4E-4396-AFE4-58B0BA6FD527}" destId="{79805EC0-208B-4F38-B994-361AEE54BEA6}" srcOrd="0" destOrd="0" presId="urn:microsoft.com/office/officeart/2005/8/layout/process2"/>
    <dgm:cxn modelId="{EB82ADA8-A243-4449-8D88-998FEC0FE4F4}" type="presOf" srcId="{3E30AE6B-2B2E-4BEE-ADB9-596F7D27714D}" destId="{B4BB1443-BD88-433B-A3B8-458BC973472D}" srcOrd="0" destOrd="0" presId="urn:microsoft.com/office/officeart/2005/8/layout/process2"/>
    <dgm:cxn modelId="{14F39280-A65C-404B-BE6B-2FD1165B717F}" type="presOf" srcId="{C4AECCB7-B5E7-40E2-9477-E71E199919EC}" destId="{D42E234E-2283-498C-ACB6-3BC110EC3ECE}" srcOrd="0" destOrd="0" presId="urn:microsoft.com/office/officeart/2005/8/layout/process2"/>
    <dgm:cxn modelId="{DC894BCA-F032-4353-A1D2-73A894D07966}" type="presOf" srcId="{6FD62508-1D04-49E3-BC8E-D19B2D2CFADA}" destId="{685CA674-E96F-4D23-A05A-DF78D526B8B5}" srcOrd="0" destOrd="0" presId="urn:microsoft.com/office/officeart/2005/8/layout/process2"/>
    <dgm:cxn modelId="{C26B1351-7003-4AB2-BB96-555253CF7D83}" type="presOf" srcId="{8D31F89D-AD31-4795-BD5A-86FC19E0B52F}" destId="{441C84BF-6A87-40C8-B9F9-B32499FA06B0}" srcOrd="1" destOrd="0" presId="urn:microsoft.com/office/officeart/2005/8/layout/process2"/>
    <dgm:cxn modelId="{5F0840AA-A780-4DA6-9C2A-8F461B0D6F8F}" srcId="{39B86D9E-441E-4BB6-A258-0517929F8544}" destId="{C4AECCB7-B5E7-40E2-9477-E71E199919EC}" srcOrd="4" destOrd="0" parTransId="{2947EF59-1A44-43CA-8B52-39E85D4ED8D6}" sibTransId="{8EA6ED65-2F95-464D-BB08-A1099B1CBCE6}"/>
    <dgm:cxn modelId="{6E477400-BAF8-462F-ADBD-0E1E09C9F796}" srcId="{39B86D9E-441E-4BB6-A258-0517929F8544}" destId="{CA24E4DA-9A47-4029-A08D-C5553392AD3B}" srcOrd="3" destOrd="0" parTransId="{F41B53A6-4D82-483D-B897-78B42C191FB3}" sibTransId="{3E30AE6B-2B2E-4BEE-ADB9-596F7D27714D}"/>
    <dgm:cxn modelId="{D27D5574-8BE9-4947-B7E9-486D5D70DF10}" srcId="{39B86D9E-441E-4BB6-A258-0517929F8544}" destId="{D6B7FD2D-6D4E-4396-AFE4-58B0BA6FD527}" srcOrd="0" destOrd="0" parTransId="{3A1BC2AD-725D-44F8-A647-C9DF9F9CC44D}" sibTransId="{8D31F89D-AD31-4795-BD5A-86FC19E0B52F}"/>
    <dgm:cxn modelId="{68C73473-982F-4F95-94F3-C004FC7EB626}" type="presOf" srcId="{3E30AE6B-2B2E-4BEE-ADB9-596F7D27714D}" destId="{330F0743-F3E5-4353-ABBB-E616D7C1C78C}" srcOrd="1" destOrd="0" presId="urn:microsoft.com/office/officeart/2005/8/layout/process2"/>
    <dgm:cxn modelId="{1DE18006-0840-4121-B851-29630A9E23C9}" type="presOf" srcId="{4D9E0B59-836C-416F-9CE6-5214774EB227}" destId="{C52BE845-36A1-461D-B0B7-09AA509A1DDD}" srcOrd="1" destOrd="0" presId="urn:microsoft.com/office/officeart/2005/8/layout/process2"/>
    <dgm:cxn modelId="{61617F7D-9908-476A-9818-4D9F1D52CCA9}" type="presOf" srcId="{39B86D9E-441E-4BB6-A258-0517929F8544}" destId="{3E11469A-7473-4B63-BC82-0EF6C6622CAB}" srcOrd="0" destOrd="0" presId="urn:microsoft.com/office/officeart/2005/8/layout/process2"/>
    <dgm:cxn modelId="{6C357448-6482-4CBD-A211-522FC59DF561}" type="presOf" srcId="{873C8F00-D8B5-4500-BD27-1A7EEB3AB4A8}" destId="{90623FCA-8FD1-409A-94C6-F7AD12659E12}" srcOrd="0" destOrd="0" presId="urn:microsoft.com/office/officeart/2005/8/layout/process2"/>
    <dgm:cxn modelId="{5B34BBE4-C7B3-46AC-BCC9-4A9289B73658}" srcId="{39B86D9E-441E-4BB6-A258-0517929F8544}" destId="{6FD62508-1D04-49E3-BC8E-D19B2D2CFADA}" srcOrd="1" destOrd="0" parTransId="{7FBBFFCB-5889-43DD-9419-72B3BC1F5412}" sibTransId="{3F2A9ADC-FE70-414D-B3D2-E8998EB801CB}"/>
    <dgm:cxn modelId="{9EF58E9C-901E-49E7-874D-345D4F0D3F2B}" srcId="{39B86D9E-441E-4BB6-A258-0517929F8544}" destId="{873C8F00-D8B5-4500-BD27-1A7EEB3AB4A8}" srcOrd="2" destOrd="0" parTransId="{6C83C17F-3ADB-4E3B-8427-FE2714C4BDE5}" sibTransId="{4D9E0B59-836C-416F-9CE6-5214774EB227}"/>
    <dgm:cxn modelId="{F57BCB3F-F7B9-47F1-9BDF-D95DF1B358C8}" type="presOf" srcId="{3F2A9ADC-FE70-414D-B3D2-E8998EB801CB}" destId="{62AF3AC0-A667-4FDC-A971-07B7239F777F}" srcOrd="0" destOrd="0" presId="urn:microsoft.com/office/officeart/2005/8/layout/process2"/>
    <dgm:cxn modelId="{599E5B17-21DD-4B5E-9333-8E62056FDB9C}" type="presOf" srcId="{CA24E4DA-9A47-4029-A08D-C5553392AD3B}" destId="{3AEB64A7-3F97-4477-8F18-34994514AC7E}" srcOrd="0" destOrd="0" presId="urn:microsoft.com/office/officeart/2005/8/layout/process2"/>
    <dgm:cxn modelId="{384114E5-8A07-4D0E-B072-985DDEC296FE}" type="presOf" srcId="{3F2A9ADC-FE70-414D-B3D2-E8998EB801CB}" destId="{F7219BAD-9170-4AB8-A7F9-699298043345}" srcOrd="1" destOrd="0" presId="urn:microsoft.com/office/officeart/2005/8/layout/process2"/>
    <dgm:cxn modelId="{009EAA05-7046-4F13-8F23-D6125D1BE3B7}" type="presOf" srcId="{4D9E0B59-836C-416F-9CE6-5214774EB227}" destId="{2715388A-149D-4996-A4B3-B8DF75E597C3}" srcOrd="0" destOrd="0" presId="urn:microsoft.com/office/officeart/2005/8/layout/process2"/>
    <dgm:cxn modelId="{501CD06F-4E65-4FBF-9981-436D0CAEBA38}" type="presOf" srcId="{8D31F89D-AD31-4795-BD5A-86FC19E0B52F}" destId="{E6848F2E-12F8-485E-A898-0AB471DB06BF}" srcOrd="0" destOrd="0" presId="urn:microsoft.com/office/officeart/2005/8/layout/process2"/>
    <dgm:cxn modelId="{89A177AE-54B0-4764-A669-871F8AB147FE}" type="presParOf" srcId="{3E11469A-7473-4B63-BC82-0EF6C6622CAB}" destId="{79805EC0-208B-4F38-B994-361AEE54BEA6}" srcOrd="0" destOrd="0" presId="urn:microsoft.com/office/officeart/2005/8/layout/process2"/>
    <dgm:cxn modelId="{581BB553-532B-4B23-9BD9-B938E40F8133}" type="presParOf" srcId="{3E11469A-7473-4B63-BC82-0EF6C6622CAB}" destId="{E6848F2E-12F8-485E-A898-0AB471DB06BF}" srcOrd="1" destOrd="0" presId="urn:microsoft.com/office/officeart/2005/8/layout/process2"/>
    <dgm:cxn modelId="{EFA0FFB1-30CF-47A7-B20C-195A18CAA919}" type="presParOf" srcId="{E6848F2E-12F8-485E-A898-0AB471DB06BF}" destId="{441C84BF-6A87-40C8-B9F9-B32499FA06B0}" srcOrd="0" destOrd="0" presId="urn:microsoft.com/office/officeart/2005/8/layout/process2"/>
    <dgm:cxn modelId="{F37DE43A-60C4-48B0-89C3-FC4FA19CD95E}" type="presParOf" srcId="{3E11469A-7473-4B63-BC82-0EF6C6622CAB}" destId="{685CA674-E96F-4D23-A05A-DF78D526B8B5}" srcOrd="2" destOrd="0" presId="urn:microsoft.com/office/officeart/2005/8/layout/process2"/>
    <dgm:cxn modelId="{D1F739FB-0F5D-49FF-AB73-B84E3371A0D9}" type="presParOf" srcId="{3E11469A-7473-4B63-BC82-0EF6C6622CAB}" destId="{62AF3AC0-A667-4FDC-A971-07B7239F777F}" srcOrd="3" destOrd="0" presId="urn:microsoft.com/office/officeart/2005/8/layout/process2"/>
    <dgm:cxn modelId="{F4FB1704-DF77-44F0-A7B0-5B7E54ECCA34}" type="presParOf" srcId="{62AF3AC0-A667-4FDC-A971-07B7239F777F}" destId="{F7219BAD-9170-4AB8-A7F9-699298043345}" srcOrd="0" destOrd="0" presId="urn:microsoft.com/office/officeart/2005/8/layout/process2"/>
    <dgm:cxn modelId="{56EB3969-95E0-432A-8F84-BE5BD05663EC}" type="presParOf" srcId="{3E11469A-7473-4B63-BC82-0EF6C6622CAB}" destId="{90623FCA-8FD1-409A-94C6-F7AD12659E12}" srcOrd="4" destOrd="0" presId="urn:microsoft.com/office/officeart/2005/8/layout/process2"/>
    <dgm:cxn modelId="{977BB9ED-26A1-4C76-8BFF-8719C42AC0BA}" type="presParOf" srcId="{3E11469A-7473-4B63-BC82-0EF6C6622CAB}" destId="{2715388A-149D-4996-A4B3-B8DF75E597C3}" srcOrd="5" destOrd="0" presId="urn:microsoft.com/office/officeart/2005/8/layout/process2"/>
    <dgm:cxn modelId="{4FAE5F3C-6AE4-4383-BCE5-EDBAC52D9F49}" type="presParOf" srcId="{2715388A-149D-4996-A4B3-B8DF75E597C3}" destId="{C52BE845-36A1-461D-B0B7-09AA509A1DDD}" srcOrd="0" destOrd="0" presId="urn:microsoft.com/office/officeart/2005/8/layout/process2"/>
    <dgm:cxn modelId="{7BB14C8C-C16F-4895-B4DD-FB7600F6F786}" type="presParOf" srcId="{3E11469A-7473-4B63-BC82-0EF6C6622CAB}" destId="{3AEB64A7-3F97-4477-8F18-34994514AC7E}" srcOrd="6" destOrd="0" presId="urn:microsoft.com/office/officeart/2005/8/layout/process2"/>
    <dgm:cxn modelId="{152B41FD-9307-40D5-A20D-A58E9D5F909C}" type="presParOf" srcId="{3E11469A-7473-4B63-BC82-0EF6C6622CAB}" destId="{B4BB1443-BD88-433B-A3B8-458BC973472D}" srcOrd="7" destOrd="0" presId="urn:microsoft.com/office/officeart/2005/8/layout/process2"/>
    <dgm:cxn modelId="{6E31D9FA-89DC-4B86-8EAF-122F81028E0D}" type="presParOf" srcId="{B4BB1443-BD88-433B-A3B8-458BC973472D}" destId="{330F0743-F3E5-4353-ABBB-E616D7C1C78C}" srcOrd="0" destOrd="0" presId="urn:microsoft.com/office/officeart/2005/8/layout/process2"/>
    <dgm:cxn modelId="{A74D6992-3624-4FF2-92A9-2A3FC3A84ABA}" type="presParOf" srcId="{3E11469A-7473-4B63-BC82-0EF6C6622CAB}" destId="{D42E234E-2283-498C-ACB6-3BC110EC3ECE}" srcOrd="8"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FAC474-267C-4F8E-8E1A-E59434F5F8BE}" type="doc">
      <dgm:prSet loTypeId="urn:microsoft.com/office/officeart/2005/8/layout/process1" loCatId="process" qsTypeId="urn:microsoft.com/office/officeart/2005/8/quickstyle/3d1" qsCatId="3D" csTypeId="urn:microsoft.com/office/officeart/2005/8/colors/accent1_2" csCatId="accent1" phldr="1"/>
      <dgm:spPr/>
    </dgm:pt>
    <dgm:pt modelId="{A9BB3059-386C-4287-812E-FED5EEA4E5A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800" dirty="0" smtClean="0">
              <a:latin typeface="Times New Roman" pitchFamily="18" charset="0"/>
              <a:cs typeface="Times New Roman" pitchFamily="18" charset="0"/>
            </a:rPr>
            <a:t>Early detection of crop disease   </a:t>
          </a:r>
          <a:endParaRPr lang="en-US" sz="1800" dirty="0">
            <a:latin typeface="Times New Roman" pitchFamily="18" charset="0"/>
            <a:cs typeface="Times New Roman" pitchFamily="18" charset="0"/>
          </a:endParaRPr>
        </a:p>
      </dgm:t>
    </dgm:pt>
    <dgm:pt modelId="{1A14D048-6622-4C63-B148-61C3C764FC7E}" type="parTrans" cxnId="{2D114586-D792-4291-88B7-4213E42E92D7}">
      <dgm:prSet/>
      <dgm:spPr/>
      <dgm:t>
        <a:bodyPr/>
        <a:lstStyle/>
        <a:p>
          <a:endParaRPr lang="en-US" sz="1800">
            <a:latin typeface="Times New Roman" pitchFamily="18" charset="0"/>
            <a:cs typeface="Times New Roman" pitchFamily="18" charset="0"/>
          </a:endParaRPr>
        </a:p>
      </dgm:t>
    </dgm:pt>
    <dgm:pt modelId="{C851DDF6-0288-42E7-AC95-B11ED190449E}" type="sibTrans" cxnId="{2D114586-D792-4291-88B7-4213E42E92D7}">
      <dgm:prSet custT="1">
        <dgm:style>
          <a:lnRef idx="1">
            <a:schemeClr val="accent3"/>
          </a:lnRef>
          <a:fillRef idx="2">
            <a:schemeClr val="accent3"/>
          </a:fillRef>
          <a:effectRef idx="1">
            <a:schemeClr val="accent3"/>
          </a:effectRef>
          <a:fontRef idx="minor">
            <a:schemeClr val="dk1"/>
          </a:fontRef>
        </dgm:style>
      </dgm:prSet>
      <dgm:spPr/>
      <dgm:t>
        <a:bodyPr/>
        <a:lstStyle/>
        <a:p>
          <a:endParaRPr lang="en-US" sz="1800">
            <a:latin typeface="Times New Roman" pitchFamily="18" charset="0"/>
            <a:cs typeface="Times New Roman" pitchFamily="18" charset="0"/>
          </a:endParaRPr>
        </a:p>
      </dgm:t>
    </dgm:pt>
    <dgm:pt modelId="{5C987A6E-6928-45D6-8278-D3AE718A1D86}">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800" dirty="0" smtClean="0">
              <a:latin typeface="Times New Roman" pitchFamily="18" charset="0"/>
              <a:cs typeface="Times New Roman" pitchFamily="18" charset="0"/>
            </a:rPr>
            <a:t>Prevention and cure</a:t>
          </a:r>
          <a:endParaRPr lang="en-US" sz="1800" dirty="0">
            <a:latin typeface="Times New Roman" pitchFamily="18" charset="0"/>
            <a:cs typeface="Times New Roman" pitchFamily="18" charset="0"/>
          </a:endParaRPr>
        </a:p>
      </dgm:t>
    </dgm:pt>
    <dgm:pt modelId="{DD90289E-2E5D-4399-928B-030FE8A5C5B1}" type="parTrans" cxnId="{B0E6BC11-B947-4970-BE1B-E78FD6DF63B4}">
      <dgm:prSet/>
      <dgm:spPr/>
      <dgm:t>
        <a:bodyPr/>
        <a:lstStyle/>
        <a:p>
          <a:endParaRPr lang="en-US" sz="1800">
            <a:latin typeface="Times New Roman" pitchFamily="18" charset="0"/>
            <a:cs typeface="Times New Roman" pitchFamily="18" charset="0"/>
          </a:endParaRPr>
        </a:p>
      </dgm:t>
    </dgm:pt>
    <dgm:pt modelId="{DDDACF87-4AA0-4652-A936-C1F5A1AE21E0}" type="sibTrans" cxnId="{B0E6BC11-B947-4970-BE1B-E78FD6DF63B4}">
      <dgm:prSet custT="1">
        <dgm:style>
          <a:lnRef idx="1">
            <a:schemeClr val="accent3"/>
          </a:lnRef>
          <a:fillRef idx="2">
            <a:schemeClr val="accent3"/>
          </a:fillRef>
          <a:effectRef idx="1">
            <a:schemeClr val="accent3"/>
          </a:effectRef>
          <a:fontRef idx="minor">
            <a:schemeClr val="dk1"/>
          </a:fontRef>
        </dgm:style>
      </dgm:prSet>
      <dgm:spPr/>
      <dgm:t>
        <a:bodyPr/>
        <a:lstStyle/>
        <a:p>
          <a:endParaRPr lang="en-US" sz="1800">
            <a:latin typeface="Times New Roman" pitchFamily="18" charset="0"/>
            <a:cs typeface="Times New Roman" pitchFamily="18" charset="0"/>
          </a:endParaRPr>
        </a:p>
      </dgm:t>
    </dgm:pt>
    <dgm:pt modelId="{25D68486-87E5-4BDF-8598-78AAA8CCC2AA}">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800" dirty="0" smtClean="0">
              <a:latin typeface="Times New Roman" pitchFamily="18" charset="0"/>
              <a:cs typeface="Times New Roman" pitchFamily="18" charset="0"/>
            </a:rPr>
            <a:t>Crop health </a:t>
          </a:r>
          <a:endParaRPr lang="en-US" sz="1800" dirty="0">
            <a:latin typeface="Times New Roman" pitchFamily="18" charset="0"/>
            <a:cs typeface="Times New Roman" pitchFamily="18" charset="0"/>
          </a:endParaRPr>
        </a:p>
      </dgm:t>
    </dgm:pt>
    <dgm:pt modelId="{C5F37C10-7AF4-42F1-9294-213D61B3AF0E}" type="parTrans" cxnId="{45A6C82F-EF42-42D7-AEF4-752C643F22D1}">
      <dgm:prSet/>
      <dgm:spPr/>
      <dgm:t>
        <a:bodyPr/>
        <a:lstStyle/>
        <a:p>
          <a:endParaRPr lang="en-US" sz="1800">
            <a:latin typeface="Times New Roman" pitchFamily="18" charset="0"/>
            <a:cs typeface="Times New Roman" pitchFamily="18" charset="0"/>
          </a:endParaRPr>
        </a:p>
      </dgm:t>
    </dgm:pt>
    <dgm:pt modelId="{3DC4967A-E5B6-4E6A-87B7-166053CAF6F9}" type="sibTrans" cxnId="{45A6C82F-EF42-42D7-AEF4-752C643F22D1}">
      <dgm:prSet custT="1">
        <dgm:style>
          <a:lnRef idx="1">
            <a:schemeClr val="accent3"/>
          </a:lnRef>
          <a:fillRef idx="2">
            <a:schemeClr val="accent3"/>
          </a:fillRef>
          <a:effectRef idx="1">
            <a:schemeClr val="accent3"/>
          </a:effectRef>
          <a:fontRef idx="minor">
            <a:schemeClr val="dk1"/>
          </a:fontRef>
        </dgm:style>
      </dgm:prSet>
      <dgm:spPr/>
      <dgm:t>
        <a:bodyPr/>
        <a:lstStyle/>
        <a:p>
          <a:endParaRPr lang="en-US" sz="1800">
            <a:latin typeface="Times New Roman" pitchFamily="18" charset="0"/>
            <a:cs typeface="Times New Roman" pitchFamily="18" charset="0"/>
          </a:endParaRPr>
        </a:p>
      </dgm:t>
    </dgm:pt>
    <dgm:pt modelId="{9758E429-EE8E-4A5B-9848-8346FD3A98A8}">
      <dgm:prSet custT="1">
        <dgm:style>
          <a:lnRef idx="1">
            <a:schemeClr val="accent3"/>
          </a:lnRef>
          <a:fillRef idx="2">
            <a:schemeClr val="accent3"/>
          </a:fillRef>
          <a:effectRef idx="1">
            <a:schemeClr val="accent3"/>
          </a:effectRef>
          <a:fontRef idx="minor">
            <a:schemeClr val="dk1"/>
          </a:fontRef>
        </dgm:style>
      </dgm:prSet>
      <dgm:spPr/>
      <dgm:t>
        <a:bodyPr/>
        <a:lstStyle/>
        <a:p>
          <a:r>
            <a:rPr lang="en-US" sz="1800" dirty="0" smtClean="0">
              <a:latin typeface="Times New Roman" pitchFamily="18" charset="0"/>
              <a:cs typeface="Times New Roman" pitchFamily="18" charset="0"/>
            </a:rPr>
            <a:t>Good agricultural productivity</a:t>
          </a:r>
          <a:endParaRPr lang="en-US" sz="1800" dirty="0">
            <a:latin typeface="Times New Roman" pitchFamily="18" charset="0"/>
            <a:cs typeface="Times New Roman" pitchFamily="18" charset="0"/>
          </a:endParaRPr>
        </a:p>
      </dgm:t>
    </dgm:pt>
    <dgm:pt modelId="{B2944C55-0B53-46DA-9E6A-57BEF20AECBB}" type="parTrans" cxnId="{FFCCA81B-0D52-42D0-BDA1-3C0C09CB4F60}">
      <dgm:prSet/>
      <dgm:spPr/>
      <dgm:t>
        <a:bodyPr/>
        <a:lstStyle/>
        <a:p>
          <a:endParaRPr lang="en-US" sz="1800">
            <a:latin typeface="Times New Roman" pitchFamily="18" charset="0"/>
            <a:cs typeface="Times New Roman" pitchFamily="18" charset="0"/>
          </a:endParaRPr>
        </a:p>
      </dgm:t>
    </dgm:pt>
    <dgm:pt modelId="{C4ADBCEA-2B25-42C3-95BF-D644E024824A}" type="sibTrans" cxnId="{FFCCA81B-0D52-42D0-BDA1-3C0C09CB4F60}">
      <dgm:prSet/>
      <dgm:spPr/>
      <dgm:t>
        <a:bodyPr/>
        <a:lstStyle/>
        <a:p>
          <a:endParaRPr lang="en-US" sz="1800">
            <a:latin typeface="Times New Roman" pitchFamily="18" charset="0"/>
            <a:cs typeface="Times New Roman" pitchFamily="18" charset="0"/>
          </a:endParaRPr>
        </a:p>
      </dgm:t>
    </dgm:pt>
    <dgm:pt modelId="{B7A77726-E942-4D53-8CFD-6F9E50BB2DBD}" type="pres">
      <dgm:prSet presAssocID="{8AFAC474-267C-4F8E-8E1A-E59434F5F8BE}" presName="Name0" presStyleCnt="0">
        <dgm:presLayoutVars>
          <dgm:dir/>
          <dgm:resizeHandles val="exact"/>
        </dgm:presLayoutVars>
      </dgm:prSet>
      <dgm:spPr/>
    </dgm:pt>
    <dgm:pt modelId="{ABB95E83-38EF-4891-BB79-CE37A56E576E}" type="pres">
      <dgm:prSet presAssocID="{A9BB3059-386C-4287-812E-FED5EEA4E5A7}" presName="node" presStyleLbl="node1" presStyleIdx="0" presStyleCnt="4" custScaleX="92319" custScaleY="148186" custLinFactNeighborX="7517">
        <dgm:presLayoutVars>
          <dgm:bulletEnabled val="1"/>
        </dgm:presLayoutVars>
      </dgm:prSet>
      <dgm:spPr/>
      <dgm:t>
        <a:bodyPr/>
        <a:lstStyle/>
        <a:p>
          <a:endParaRPr lang="en-US"/>
        </a:p>
      </dgm:t>
    </dgm:pt>
    <dgm:pt modelId="{C5D098B6-B5A9-4069-BC32-BA865B669F83}" type="pres">
      <dgm:prSet presAssocID="{C851DDF6-0288-42E7-AC95-B11ED190449E}" presName="sibTrans" presStyleLbl="sibTrans2D1" presStyleIdx="0" presStyleCnt="3" custScaleY="73214"/>
      <dgm:spPr/>
      <dgm:t>
        <a:bodyPr/>
        <a:lstStyle/>
        <a:p>
          <a:endParaRPr lang="en-US"/>
        </a:p>
      </dgm:t>
    </dgm:pt>
    <dgm:pt modelId="{95E0FA61-B0EA-4ED0-8C41-B68B5031CE5B}" type="pres">
      <dgm:prSet presAssocID="{C851DDF6-0288-42E7-AC95-B11ED190449E}" presName="connectorText" presStyleLbl="sibTrans2D1" presStyleIdx="0" presStyleCnt="3"/>
      <dgm:spPr/>
      <dgm:t>
        <a:bodyPr/>
        <a:lstStyle/>
        <a:p>
          <a:endParaRPr lang="en-US"/>
        </a:p>
      </dgm:t>
    </dgm:pt>
    <dgm:pt modelId="{04ECE23A-2180-4647-9204-1E45559B8F89}" type="pres">
      <dgm:prSet presAssocID="{5C987A6E-6928-45D6-8278-D3AE718A1D86}" presName="node" presStyleLbl="node1" presStyleIdx="1" presStyleCnt="4" custScaleY="73214">
        <dgm:presLayoutVars>
          <dgm:bulletEnabled val="1"/>
        </dgm:presLayoutVars>
      </dgm:prSet>
      <dgm:spPr/>
      <dgm:t>
        <a:bodyPr/>
        <a:lstStyle/>
        <a:p>
          <a:endParaRPr lang="en-US"/>
        </a:p>
      </dgm:t>
    </dgm:pt>
    <dgm:pt modelId="{25DE6DB1-5124-4DED-80B9-F21A96656971}" type="pres">
      <dgm:prSet presAssocID="{DDDACF87-4AA0-4652-A936-C1F5A1AE21E0}" presName="sibTrans" presStyleLbl="sibTrans2D1" presStyleIdx="1" presStyleCnt="3" custScaleY="73214"/>
      <dgm:spPr/>
      <dgm:t>
        <a:bodyPr/>
        <a:lstStyle/>
        <a:p>
          <a:endParaRPr lang="en-US"/>
        </a:p>
      </dgm:t>
    </dgm:pt>
    <dgm:pt modelId="{9FBA3B83-B415-44F4-A1AF-0AF7861643BC}" type="pres">
      <dgm:prSet presAssocID="{DDDACF87-4AA0-4652-A936-C1F5A1AE21E0}" presName="connectorText" presStyleLbl="sibTrans2D1" presStyleIdx="1" presStyleCnt="3"/>
      <dgm:spPr/>
      <dgm:t>
        <a:bodyPr/>
        <a:lstStyle/>
        <a:p>
          <a:endParaRPr lang="en-US"/>
        </a:p>
      </dgm:t>
    </dgm:pt>
    <dgm:pt modelId="{DAB89E27-CFE1-4F48-A19B-367C234A84CE}" type="pres">
      <dgm:prSet presAssocID="{25D68486-87E5-4BDF-8598-78AAA8CCC2AA}" presName="node" presStyleLbl="node1" presStyleIdx="2" presStyleCnt="4" custScaleY="73214">
        <dgm:presLayoutVars>
          <dgm:bulletEnabled val="1"/>
        </dgm:presLayoutVars>
      </dgm:prSet>
      <dgm:spPr/>
      <dgm:t>
        <a:bodyPr/>
        <a:lstStyle/>
        <a:p>
          <a:endParaRPr lang="en-US"/>
        </a:p>
      </dgm:t>
    </dgm:pt>
    <dgm:pt modelId="{B09B1712-BFE0-4107-AD59-80D667108474}" type="pres">
      <dgm:prSet presAssocID="{3DC4967A-E5B6-4E6A-87B7-166053CAF6F9}" presName="sibTrans" presStyleLbl="sibTrans2D1" presStyleIdx="2" presStyleCnt="3" custScaleY="73214"/>
      <dgm:spPr/>
      <dgm:t>
        <a:bodyPr/>
        <a:lstStyle/>
        <a:p>
          <a:endParaRPr lang="en-US"/>
        </a:p>
      </dgm:t>
    </dgm:pt>
    <dgm:pt modelId="{5C957504-91F4-48FD-83EF-A7F5FE01DBFB}" type="pres">
      <dgm:prSet presAssocID="{3DC4967A-E5B6-4E6A-87B7-166053CAF6F9}" presName="connectorText" presStyleLbl="sibTrans2D1" presStyleIdx="2" presStyleCnt="3"/>
      <dgm:spPr/>
      <dgm:t>
        <a:bodyPr/>
        <a:lstStyle/>
        <a:p>
          <a:endParaRPr lang="en-US"/>
        </a:p>
      </dgm:t>
    </dgm:pt>
    <dgm:pt modelId="{B8709D01-8982-4054-9FD5-710A3B00B9A3}" type="pres">
      <dgm:prSet presAssocID="{9758E429-EE8E-4A5B-9848-8346FD3A98A8}" presName="node" presStyleLbl="node1" presStyleIdx="3" presStyleCnt="4" custScaleX="109118" custScaleY="148186">
        <dgm:presLayoutVars>
          <dgm:bulletEnabled val="1"/>
        </dgm:presLayoutVars>
      </dgm:prSet>
      <dgm:spPr/>
      <dgm:t>
        <a:bodyPr/>
        <a:lstStyle/>
        <a:p>
          <a:endParaRPr lang="en-US"/>
        </a:p>
      </dgm:t>
    </dgm:pt>
  </dgm:ptLst>
  <dgm:cxnLst>
    <dgm:cxn modelId="{2D114586-D792-4291-88B7-4213E42E92D7}" srcId="{8AFAC474-267C-4F8E-8E1A-E59434F5F8BE}" destId="{A9BB3059-386C-4287-812E-FED5EEA4E5A7}" srcOrd="0" destOrd="0" parTransId="{1A14D048-6622-4C63-B148-61C3C764FC7E}" sibTransId="{C851DDF6-0288-42E7-AC95-B11ED190449E}"/>
    <dgm:cxn modelId="{958EB5BC-EB30-43C4-AC86-CA1510B9E475}" type="presOf" srcId="{DDDACF87-4AA0-4652-A936-C1F5A1AE21E0}" destId="{9FBA3B83-B415-44F4-A1AF-0AF7861643BC}" srcOrd="1" destOrd="0" presId="urn:microsoft.com/office/officeart/2005/8/layout/process1"/>
    <dgm:cxn modelId="{98BD8FFA-002E-4A66-A03D-569FCCD524AC}" type="presOf" srcId="{A9BB3059-386C-4287-812E-FED5EEA4E5A7}" destId="{ABB95E83-38EF-4891-BB79-CE37A56E576E}" srcOrd="0" destOrd="0" presId="urn:microsoft.com/office/officeart/2005/8/layout/process1"/>
    <dgm:cxn modelId="{1DAD5EA9-4785-472D-AAC2-AFAF7C8DA1D8}" type="presOf" srcId="{3DC4967A-E5B6-4E6A-87B7-166053CAF6F9}" destId="{B09B1712-BFE0-4107-AD59-80D667108474}" srcOrd="0" destOrd="0" presId="urn:microsoft.com/office/officeart/2005/8/layout/process1"/>
    <dgm:cxn modelId="{E9435ED0-379F-438E-84EC-DFEBFFAA6876}" type="presOf" srcId="{8AFAC474-267C-4F8E-8E1A-E59434F5F8BE}" destId="{B7A77726-E942-4D53-8CFD-6F9E50BB2DBD}" srcOrd="0" destOrd="0" presId="urn:microsoft.com/office/officeart/2005/8/layout/process1"/>
    <dgm:cxn modelId="{F64D0FA1-346E-4D8E-8576-633A83561F24}" type="presOf" srcId="{5C987A6E-6928-45D6-8278-D3AE718A1D86}" destId="{04ECE23A-2180-4647-9204-1E45559B8F89}" srcOrd="0" destOrd="0" presId="urn:microsoft.com/office/officeart/2005/8/layout/process1"/>
    <dgm:cxn modelId="{465CDEBC-1708-49D3-88DA-184E88CA2AED}" type="presOf" srcId="{9758E429-EE8E-4A5B-9848-8346FD3A98A8}" destId="{B8709D01-8982-4054-9FD5-710A3B00B9A3}" srcOrd="0" destOrd="0" presId="urn:microsoft.com/office/officeart/2005/8/layout/process1"/>
    <dgm:cxn modelId="{05C7F9DD-F625-43F1-854B-D89AEFE49F0F}" type="presOf" srcId="{3DC4967A-E5B6-4E6A-87B7-166053CAF6F9}" destId="{5C957504-91F4-48FD-83EF-A7F5FE01DBFB}" srcOrd="1" destOrd="0" presId="urn:microsoft.com/office/officeart/2005/8/layout/process1"/>
    <dgm:cxn modelId="{D7AE8524-3DB5-49C3-8358-E257504D13EB}" type="presOf" srcId="{DDDACF87-4AA0-4652-A936-C1F5A1AE21E0}" destId="{25DE6DB1-5124-4DED-80B9-F21A96656971}" srcOrd="0" destOrd="0" presId="urn:microsoft.com/office/officeart/2005/8/layout/process1"/>
    <dgm:cxn modelId="{FFCCA81B-0D52-42D0-BDA1-3C0C09CB4F60}" srcId="{8AFAC474-267C-4F8E-8E1A-E59434F5F8BE}" destId="{9758E429-EE8E-4A5B-9848-8346FD3A98A8}" srcOrd="3" destOrd="0" parTransId="{B2944C55-0B53-46DA-9E6A-57BEF20AECBB}" sibTransId="{C4ADBCEA-2B25-42C3-95BF-D644E024824A}"/>
    <dgm:cxn modelId="{4FCDFDAB-5307-4C44-91E8-CACE9364C189}" type="presOf" srcId="{C851DDF6-0288-42E7-AC95-B11ED190449E}" destId="{C5D098B6-B5A9-4069-BC32-BA865B669F83}" srcOrd="0" destOrd="0" presId="urn:microsoft.com/office/officeart/2005/8/layout/process1"/>
    <dgm:cxn modelId="{45A6C82F-EF42-42D7-AEF4-752C643F22D1}" srcId="{8AFAC474-267C-4F8E-8E1A-E59434F5F8BE}" destId="{25D68486-87E5-4BDF-8598-78AAA8CCC2AA}" srcOrd="2" destOrd="0" parTransId="{C5F37C10-7AF4-42F1-9294-213D61B3AF0E}" sibTransId="{3DC4967A-E5B6-4E6A-87B7-166053CAF6F9}"/>
    <dgm:cxn modelId="{7A2DAD83-BFF5-4410-A78C-C1786A1BAA9E}" type="presOf" srcId="{25D68486-87E5-4BDF-8598-78AAA8CCC2AA}" destId="{DAB89E27-CFE1-4F48-A19B-367C234A84CE}" srcOrd="0" destOrd="0" presId="urn:microsoft.com/office/officeart/2005/8/layout/process1"/>
    <dgm:cxn modelId="{A86E2F92-9240-4BDB-BABD-46D28DB5EC75}" type="presOf" srcId="{C851DDF6-0288-42E7-AC95-B11ED190449E}" destId="{95E0FA61-B0EA-4ED0-8C41-B68B5031CE5B}" srcOrd="1" destOrd="0" presId="urn:microsoft.com/office/officeart/2005/8/layout/process1"/>
    <dgm:cxn modelId="{B0E6BC11-B947-4970-BE1B-E78FD6DF63B4}" srcId="{8AFAC474-267C-4F8E-8E1A-E59434F5F8BE}" destId="{5C987A6E-6928-45D6-8278-D3AE718A1D86}" srcOrd="1" destOrd="0" parTransId="{DD90289E-2E5D-4399-928B-030FE8A5C5B1}" sibTransId="{DDDACF87-4AA0-4652-A936-C1F5A1AE21E0}"/>
    <dgm:cxn modelId="{3B816A3C-4239-4A64-8156-E5FC0F9F41CA}" type="presParOf" srcId="{B7A77726-E942-4D53-8CFD-6F9E50BB2DBD}" destId="{ABB95E83-38EF-4891-BB79-CE37A56E576E}" srcOrd="0" destOrd="0" presId="urn:microsoft.com/office/officeart/2005/8/layout/process1"/>
    <dgm:cxn modelId="{5E7B62F4-9FFA-4350-9F0B-255CC108F3DF}" type="presParOf" srcId="{B7A77726-E942-4D53-8CFD-6F9E50BB2DBD}" destId="{C5D098B6-B5A9-4069-BC32-BA865B669F83}" srcOrd="1" destOrd="0" presId="urn:microsoft.com/office/officeart/2005/8/layout/process1"/>
    <dgm:cxn modelId="{520C92E7-AF7D-468B-B4DF-415A82B0A472}" type="presParOf" srcId="{C5D098B6-B5A9-4069-BC32-BA865B669F83}" destId="{95E0FA61-B0EA-4ED0-8C41-B68B5031CE5B}" srcOrd="0" destOrd="0" presId="urn:microsoft.com/office/officeart/2005/8/layout/process1"/>
    <dgm:cxn modelId="{590296FA-9C23-45CA-87C8-A9C7690D75D8}" type="presParOf" srcId="{B7A77726-E942-4D53-8CFD-6F9E50BB2DBD}" destId="{04ECE23A-2180-4647-9204-1E45559B8F89}" srcOrd="2" destOrd="0" presId="urn:microsoft.com/office/officeart/2005/8/layout/process1"/>
    <dgm:cxn modelId="{E0DB9511-5293-448B-9596-F96C6AE70760}" type="presParOf" srcId="{B7A77726-E942-4D53-8CFD-6F9E50BB2DBD}" destId="{25DE6DB1-5124-4DED-80B9-F21A96656971}" srcOrd="3" destOrd="0" presId="urn:microsoft.com/office/officeart/2005/8/layout/process1"/>
    <dgm:cxn modelId="{E7F6A80E-AB93-47BC-9BE5-AEB85D99FD34}" type="presParOf" srcId="{25DE6DB1-5124-4DED-80B9-F21A96656971}" destId="{9FBA3B83-B415-44F4-A1AF-0AF7861643BC}" srcOrd="0" destOrd="0" presId="urn:microsoft.com/office/officeart/2005/8/layout/process1"/>
    <dgm:cxn modelId="{47DD403E-CFDC-49A3-8DC6-55ABBDC397E9}" type="presParOf" srcId="{B7A77726-E942-4D53-8CFD-6F9E50BB2DBD}" destId="{DAB89E27-CFE1-4F48-A19B-367C234A84CE}" srcOrd="4" destOrd="0" presId="urn:microsoft.com/office/officeart/2005/8/layout/process1"/>
    <dgm:cxn modelId="{0087DC48-5832-48BB-92B9-73A8135D11E4}" type="presParOf" srcId="{B7A77726-E942-4D53-8CFD-6F9E50BB2DBD}" destId="{B09B1712-BFE0-4107-AD59-80D667108474}" srcOrd="5" destOrd="0" presId="urn:microsoft.com/office/officeart/2005/8/layout/process1"/>
    <dgm:cxn modelId="{83CC4DFF-572D-4CB7-BD1F-7B04E964CBB6}" type="presParOf" srcId="{B09B1712-BFE0-4107-AD59-80D667108474}" destId="{5C957504-91F4-48FD-83EF-A7F5FE01DBFB}" srcOrd="0" destOrd="0" presId="urn:microsoft.com/office/officeart/2005/8/layout/process1"/>
    <dgm:cxn modelId="{730C7F4B-C8E5-45B3-9DE1-2E5C3949F3FD}" type="presParOf" srcId="{B7A77726-E942-4D53-8CFD-6F9E50BB2DBD}" destId="{B8709D01-8982-4054-9FD5-710A3B00B9A3}" srcOrd="6" destOrd="0" presId="urn:microsoft.com/office/officeart/2005/8/layout/process1"/>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8A52C-8F36-41E3-B793-2EBE25ED296F}" type="doc">
      <dgm:prSet loTypeId="urn:microsoft.com/office/officeart/2005/8/layout/radial5" loCatId="cycle" qsTypeId="urn:microsoft.com/office/officeart/2005/8/quickstyle/3d1" qsCatId="3D" csTypeId="urn:microsoft.com/office/officeart/2005/8/colors/colorful1#1" csCatId="colorful" phldr="1"/>
      <dgm:spPr/>
      <dgm:t>
        <a:bodyPr/>
        <a:lstStyle/>
        <a:p>
          <a:endParaRPr lang="en-US"/>
        </a:p>
      </dgm:t>
    </dgm:pt>
    <dgm:pt modelId="{AC3B33B2-8CE8-45D5-86F0-8E2B531BAAE1}">
      <dgm:prSet phldrT="[Text]" custT="1"/>
      <dgm:spPr/>
      <dgm:t>
        <a:bodyPr/>
        <a:lstStyle/>
        <a:p>
          <a:r>
            <a:rPr lang="en-US" sz="2000" dirty="0" smtClean="0">
              <a:latin typeface="Times New Roman" pitchFamily="18" charset="0"/>
              <a:cs typeface="Times New Roman" pitchFamily="18" charset="0"/>
            </a:rPr>
            <a:t>Natural environment</a:t>
          </a:r>
          <a:endParaRPr lang="en-US" sz="2000" dirty="0">
            <a:latin typeface="Times New Roman" pitchFamily="18" charset="0"/>
            <a:cs typeface="Times New Roman" pitchFamily="18" charset="0"/>
          </a:endParaRPr>
        </a:p>
      </dgm:t>
    </dgm:pt>
    <dgm:pt modelId="{4F34EFF1-7C52-4019-AC09-D3C8DDFB9968}" type="parTrans" cxnId="{4E966BC4-D0F8-46A3-9EB2-AD7395BE12A3}">
      <dgm:prSet/>
      <dgm:spPr/>
      <dgm:t>
        <a:bodyPr/>
        <a:lstStyle/>
        <a:p>
          <a:endParaRPr lang="en-US">
            <a:latin typeface="Times New Roman" pitchFamily="18" charset="0"/>
            <a:cs typeface="Times New Roman" pitchFamily="18" charset="0"/>
          </a:endParaRPr>
        </a:p>
      </dgm:t>
    </dgm:pt>
    <dgm:pt modelId="{402D6E82-E391-4C92-8F04-83FDA4682055}" type="sibTrans" cxnId="{4E966BC4-D0F8-46A3-9EB2-AD7395BE12A3}">
      <dgm:prSet/>
      <dgm:spPr/>
      <dgm:t>
        <a:bodyPr/>
        <a:lstStyle/>
        <a:p>
          <a:endParaRPr lang="en-US">
            <a:latin typeface="Times New Roman" pitchFamily="18" charset="0"/>
            <a:cs typeface="Times New Roman" pitchFamily="18" charset="0"/>
          </a:endParaRPr>
        </a:p>
      </dgm:t>
    </dgm:pt>
    <dgm:pt modelId="{5B35E543-E0C6-45B8-83AC-CBE24E5FDD51}">
      <dgm:prSet phldrT="[Text]" custT="1"/>
      <dgm:spPr/>
      <dgm:t>
        <a:bodyPr/>
        <a:lstStyle/>
        <a:p>
          <a:r>
            <a:rPr lang="en-US" sz="2000" smtClean="0">
              <a:latin typeface="Times New Roman" pitchFamily="18" charset="0"/>
              <a:cs typeface="Times New Roman" pitchFamily="18" charset="0"/>
            </a:rPr>
            <a:t>Mount-ains </a:t>
          </a:r>
          <a:endParaRPr lang="en-US" sz="2000" dirty="0">
            <a:latin typeface="Times New Roman" pitchFamily="18" charset="0"/>
            <a:cs typeface="Times New Roman" pitchFamily="18" charset="0"/>
          </a:endParaRPr>
        </a:p>
      </dgm:t>
    </dgm:pt>
    <dgm:pt modelId="{7A75EEED-C668-4A5C-97BE-0994F4F653C4}" type="parTrans" cxnId="{9A383E19-133B-4F5D-8B09-D3FB529CBCE3}">
      <dgm:prSet custT="1"/>
      <dgm:spPr/>
      <dgm:t>
        <a:bodyPr/>
        <a:lstStyle/>
        <a:p>
          <a:endParaRPr lang="en-US" sz="2000">
            <a:latin typeface="Times New Roman" pitchFamily="18" charset="0"/>
            <a:cs typeface="Times New Roman" pitchFamily="18" charset="0"/>
          </a:endParaRPr>
        </a:p>
      </dgm:t>
    </dgm:pt>
    <dgm:pt modelId="{ECEB67F7-314C-468F-BB19-179B7908D046}" type="sibTrans" cxnId="{9A383E19-133B-4F5D-8B09-D3FB529CBCE3}">
      <dgm:prSet/>
      <dgm:spPr/>
      <dgm:t>
        <a:bodyPr/>
        <a:lstStyle/>
        <a:p>
          <a:endParaRPr lang="en-US">
            <a:latin typeface="Times New Roman" pitchFamily="18" charset="0"/>
            <a:cs typeface="Times New Roman" pitchFamily="18" charset="0"/>
          </a:endParaRPr>
        </a:p>
      </dgm:t>
    </dgm:pt>
    <dgm:pt modelId="{3E3F2967-5A47-4EC7-9022-6F51F0B26CA7}">
      <dgm:prSet phldrT="[Text]" custT="1"/>
      <dgm:spPr/>
      <dgm:t>
        <a:bodyPr/>
        <a:lstStyle/>
        <a:p>
          <a:r>
            <a:rPr lang="en-US" sz="2000" dirty="0" smtClean="0">
              <a:latin typeface="Times New Roman" pitchFamily="18" charset="0"/>
              <a:cs typeface="Times New Roman" pitchFamily="18" charset="0"/>
            </a:rPr>
            <a:t>Seas </a:t>
          </a:r>
          <a:endParaRPr lang="en-US" sz="2000" dirty="0">
            <a:latin typeface="Times New Roman" pitchFamily="18" charset="0"/>
            <a:cs typeface="Times New Roman" pitchFamily="18" charset="0"/>
          </a:endParaRPr>
        </a:p>
      </dgm:t>
    </dgm:pt>
    <dgm:pt modelId="{913DD646-7D5E-4401-8C97-D589BCCE780A}" type="parTrans" cxnId="{428874BC-5A84-4B75-A41F-F6686C5AEEF8}">
      <dgm:prSet custT="1"/>
      <dgm:spPr/>
      <dgm:t>
        <a:bodyPr/>
        <a:lstStyle/>
        <a:p>
          <a:endParaRPr lang="en-US" sz="2000">
            <a:latin typeface="Times New Roman" pitchFamily="18" charset="0"/>
            <a:cs typeface="Times New Roman" pitchFamily="18" charset="0"/>
          </a:endParaRPr>
        </a:p>
      </dgm:t>
    </dgm:pt>
    <dgm:pt modelId="{CC3727FD-22AA-45FA-AD30-1262C6D2DBC3}" type="sibTrans" cxnId="{428874BC-5A84-4B75-A41F-F6686C5AEEF8}">
      <dgm:prSet/>
      <dgm:spPr/>
      <dgm:t>
        <a:bodyPr/>
        <a:lstStyle/>
        <a:p>
          <a:endParaRPr lang="en-US">
            <a:latin typeface="Times New Roman" pitchFamily="18" charset="0"/>
            <a:cs typeface="Times New Roman" pitchFamily="18" charset="0"/>
          </a:endParaRPr>
        </a:p>
      </dgm:t>
    </dgm:pt>
    <dgm:pt modelId="{303C191D-3ED1-4736-A417-CA97BEE30C0B}">
      <dgm:prSet phldrT="[Text]" custT="1"/>
      <dgm:spPr/>
      <dgm:t>
        <a:bodyPr/>
        <a:lstStyle/>
        <a:p>
          <a:r>
            <a:rPr lang="en-US" sz="2000" dirty="0" smtClean="0">
              <a:latin typeface="Times New Roman" pitchFamily="18" charset="0"/>
              <a:cs typeface="Times New Roman" pitchFamily="18" charset="0"/>
            </a:rPr>
            <a:t>Tides </a:t>
          </a:r>
          <a:endParaRPr lang="en-US" sz="2000" dirty="0">
            <a:latin typeface="Times New Roman" pitchFamily="18" charset="0"/>
            <a:cs typeface="Times New Roman" pitchFamily="18" charset="0"/>
          </a:endParaRPr>
        </a:p>
      </dgm:t>
    </dgm:pt>
    <dgm:pt modelId="{AE0169AD-C18F-485A-8D9C-1AFC454C21E7}" type="parTrans" cxnId="{C02108FE-FD27-4728-9EB2-3E68F97ADC8C}">
      <dgm:prSet custT="1"/>
      <dgm:spPr/>
      <dgm:t>
        <a:bodyPr/>
        <a:lstStyle/>
        <a:p>
          <a:endParaRPr lang="en-US" sz="2000">
            <a:latin typeface="Times New Roman" pitchFamily="18" charset="0"/>
            <a:cs typeface="Times New Roman" pitchFamily="18" charset="0"/>
          </a:endParaRPr>
        </a:p>
      </dgm:t>
    </dgm:pt>
    <dgm:pt modelId="{E2B45B67-2FE3-4539-A86D-7ACE9B971D44}" type="sibTrans" cxnId="{C02108FE-FD27-4728-9EB2-3E68F97ADC8C}">
      <dgm:prSet/>
      <dgm:spPr/>
      <dgm:t>
        <a:bodyPr/>
        <a:lstStyle/>
        <a:p>
          <a:endParaRPr lang="en-US">
            <a:latin typeface="Times New Roman" pitchFamily="18" charset="0"/>
            <a:cs typeface="Times New Roman" pitchFamily="18" charset="0"/>
          </a:endParaRPr>
        </a:p>
      </dgm:t>
    </dgm:pt>
    <dgm:pt modelId="{478F41D9-9B22-4A8F-BB12-903FE9BCE128}">
      <dgm:prSet phldrT="[Text]" custT="1"/>
      <dgm:spPr/>
      <dgm:t>
        <a:bodyPr/>
        <a:lstStyle/>
        <a:p>
          <a:r>
            <a:rPr lang="en-US" sz="2000" dirty="0" err="1" smtClean="0">
              <a:latin typeface="Times New Roman" pitchFamily="18" charset="0"/>
              <a:cs typeface="Times New Roman" pitchFamily="18" charset="0"/>
            </a:rPr>
            <a:t>Insolation</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dgm:t>
    </dgm:pt>
    <dgm:pt modelId="{7D8B0EA9-F821-4E74-92F1-ECCB2862B964}" type="parTrans" cxnId="{AB5032A2-1902-4AAA-8D84-1A96814F8589}">
      <dgm:prSet custT="1"/>
      <dgm:spPr/>
      <dgm:t>
        <a:bodyPr/>
        <a:lstStyle/>
        <a:p>
          <a:endParaRPr lang="en-US" sz="2000">
            <a:latin typeface="Times New Roman" pitchFamily="18" charset="0"/>
            <a:cs typeface="Times New Roman" pitchFamily="18" charset="0"/>
          </a:endParaRPr>
        </a:p>
      </dgm:t>
    </dgm:pt>
    <dgm:pt modelId="{85B948A3-AF76-4E24-AEF2-FB5F6064AF22}" type="sibTrans" cxnId="{AB5032A2-1902-4AAA-8D84-1A96814F8589}">
      <dgm:prSet/>
      <dgm:spPr/>
      <dgm:t>
        <a:bodyPr/>
        <a:lstStyle/>
        <a:p>
          <a:endParaRPr lang="en-US">
            <a:latin typeface="Times New Roman" pitchFamily="18" charset="0"/>
            <a:cs typeface="Times New Roman" pitchFamily="18" charset="0"/>
          </a:endParaRPr>
        </a:p>
      </dgm:t>
    </dgm:pt>
    <dgm:pt modelId="{54A3AD29-B36E-46C9-8363-1C4E46D6CE83}">
      <dgm:prSet custT="1"/>
      <dgm:spPr/>
      <dgm:t>
        <a:bodyPr/>
        <a:lstStyle/>
        <a:p>
          <a:r>
            <a:rPr lang="en-US" sz="2000" dirty="0" smtClean="0">
              <a:latin typeface="Times New Roman" pitchFamily="18" charset="0"/>
              <a:cs typeface="Times New Roman" pitchFamily="18" charset="0"/>
            </a:rPr>
            <a:t>soils</a:t>
          </a:r>
          <a:endParaRPr lang="en-US" sz="2000" dirty="0">
            <a:latin typeface="Times New Roman" pitchFamily="18" charset="0"/>
            <a:cs typeface="Times New Roman" pitchFamily="18" charset="0"/>
          </a:endParaRPr>
        </a:p>
      </dgm:t>
    </dgm:pt>
    <dgm:pt modelId="{D7E48111-E88A-4214-ABBD-91157351BF35}" type="parTrans" cxnId="{AFC74649-7054-47CE-8D19-39F844620A0A}">
      <dgm:prSet custT="1"/>
      <dgm:spPr/>
      <dgm:t>
        <a:bodyPr/>
        <a:lstStyle/>
        <a:p>
          <a:endParaRPr lang="en-US" sz="2000">
            <a:latin typeface="Times New Roman" pitchFamily="18" charset="0"/>
            <a:cs typeface="Times New Roman" pitchFamily="18" charset="0"/>
          </a:endParaRPr>
        </a:p>
      </dgm:t>
    </dgm:pt>
    <dgm:pt modelId="{E1058531-1D22-49C9-AA06-E566A29FFCC0}" type="sibTrans" cxnId="{AFC74649-7054-47CE-8D19-39F844620A0A}">
      <dgm:prSet/>
      <dgm:spPr/>
      <dgm:t>
        <a:bodyPr/>
        <a:lstStyle/>
        <a:p>
          <a:endParaRPr lang="en-US">
            <a:latin typeface="Times New Roman" pitchFamily="18" charset="0"/>
            <a:cs typeface="Times New Roman" pitchFamily="18" charset="0"/>
          </a:endParaRPr>
        </a:p>
      </dgm:t>
    </dgm:pt>
    <dgm:pt modelId="{88C72E6E-5360-43F2-A5F2-684D96400B29}">
      <dgm:prSet custT="1"/>
      <dgm:spPr/>
      <dgm:t>
        <a:bodyPr/>
        <a:lstStyle/>
        <a:p>
          <a:r>
            <a:rPr lang="en-US" sz="2000" dirty="0" smtClean="0">
              <a:latin typeface="Times New Roman" pitchFamily="18" charset="0"/>
              <a:cs typeface="Times New Roman" pitchFamily="18" charset="0"/>
            </a:rPr>
            <a:t>Wind </a:t>
          </a:r>
          <a:endParaRPr lang="en-US" sz="2000" dirty="0">
            <a:latin typeface="Times New Roman" pitchFamily="18" charset="0"/>
            <a:cs typeface="Times New Roman" pitchFamily="18" charset="0"/>
          </a:endParaRPr>
        </a:p>
      </dgm:t>
    </dgm:pt>
    <dgm:pt modelId="{05A5C9C9-FCD5-40D2-A1CC-BCA5637B5CEF}" type="parTrans" cxnId="{84872A49-B515-4E29-A8C5-327909B3C38E}">
      <dgm:prSet custT="1"/>
      <dgm:spPr/>
      <dgm:t>
        <a:bodyPr/>
        <a:lstStyle/>
        <a:p>
          <a:endParaRPr lang="en-US" sz="2000">
            <a:latin typeface="Times New Roman" pitchFamily="18" charset="0"/>
            <a:cs typeface="Times New Roman" pitchFamily="18" charset="0"/>
          </a:endParaRPr>
        </a:p>
      </dgm:t>
    </dgm:pt>
    <dgm:pt modelId="{C950A59E-5010-46DD-8EE3-F7B93268EDD5}" type="sibTrans" cxnId="{84872A49-B515-4E29-A8C5-327909B3C38E}">
      <dgm:prSet/>
      <dgm:spPr/>
      <dgm:t>
        <a:bodyPr/>
        <a:lstStyle/>
        <a:p>
          <a:endParaRPr lang="en-US">
            <a:latin typeface="Times New Roman" pitchFamily="18" charset="0"/>
            <a:cs typeface="Times New Roman" pitchFamily="18" charset="0"/>
          </a:endParaRPr>
        </a:p>
      </dgm:t>
    </dgm:pt>
    <dgm:pt modelId="{4C996376-AD07-4EF3-AE28-5608F24D3A29}">
      <dgm:prSet custT="1"/>
      <dgm:spPr/>
      <dgm:t>
        <a:bodyPr/>
        <a:lstStyle/>
        <a:p>
          <a:r>
            <a:rPr lang="en-US" sz="2000" dirty="0" smtClean="0">
              <a:latin typeface="Times New Roman" pitchFamily="18" charset="0"/>
              <a:cs typeface="Times New Roman" pitchFamily="18" charset="0"/>
            </a:rPr>
            <a:t>Minerals </a:t>
          </a:r>
          <a:endParaRPr lang="en-US" sz="2000" dirty="0">
            <a:latin typeface="Times New Roman" pitchFamily="18" charset="0"/>
            <a:cs typeface="Times New Roman" pitchFamily="18" charset="0"/>
          </a:endParaRPr>
        </a:p>
      </dgm:t>
    </dgm:pt>
    <dgm:pt modelId="{B82665A4-D994-436F-A524-2F7B50A2F4C5}" type="parTrans" cxnId="{318BB419-3461-4886-A500-34BA22EA9438}">
      <dgm:prSet custT="1"/>
      <dgm:spPr/>
      <dgm:t>
        <a:bodyPr/>
        <a:lstStyle/>
        <a:p>
          <a:endParaRPr lang="en-US" sz="2000">
            <a:latin typeface="Times New Roman" pitchFamily="18" charset="0"/>
            <a:cs typeface="Times New Roman" pitchFamily="18" charset="0"/>
          </a:endParaRPr>
        </a:p>
      </dgm:t>
    </dgm:pt>
    <dgm:pt modelId="{F0BD20F7-AB7E-425B-A7CB-85B5D3604174}" type="sibTrans" cxnId="{318BB419-3461-4886-A500-34BA22EA9438}">
      <dgm:prSet/>
      <dgm:spPr/>
      <dgm:t>
        <a:bodyPr/>
        <a:lstStyle/>
        <a:p>
          <a:endParaRPr lang="en-US">
            <a:latin typeface="Times New Roman" pitchFamily="18" charset="0"/>
            <a:cs typeface="Times New Roman" pitchFamily="18" charset="0"/>
          </a:endParaRPr>
        </a:p>
      </dgm:t>
    </dgm:pt>
    <dgm:pt modelId="{DB4FFF17-86C1-4F63-9503-64C5B455EC6F}">
      <dgm:prSet custT="1"/>
      <dgm:spPr/>
      <dgm:t>
        <a:bodyPr/>
        <a:lstStyle/>
        <a:p>
          <a:r>
            <a:rPr lang="en-US" sz="2000" dirty="0" smtClean="0">
              <a:latin typeface="Times New Roman" pitchFamily="18" charset="0"/>
              <a:cs typeface="Times New Roman" pitchFamily="18" charset="0"/>
            </a:rPr>
            <a:t>Rivers </a:t>
          </a:r>
          <a:endParaRPr lang="en-US" sz="2000" dirty="0">
            <a:latin typeface="Times New Roman" pitchFamily="18" charset="0"/>
            <a:cs typeface="Times New Roman" pitchFamily="18" charset="0"/>
          </a:endParaRPr>
        </a:p>
      </dgm:t>
    </dgm:pt>
    <dgm:pt modelId="{3183005E-6C1D-4FC6-BF06-4C73F5A484A1}" type="parTrans" cxnId="{C1D20473-B5DA-42EB-B946-31046466831A}">
      <dgm:prSet custT="1"/>
      <dgm:spPr/>
      <dgm:t>
        <a:bodyPr/>
        <a:lstStyle/>
        <a:p>
          <a:endParaRPr lang="en-US" sz="2000">
            <a:latin typeface="Times New Roman" pitchFamily="18" charset="0"/>
            <a:cs typeface="Times New Roman" pitchFamily="18" charset="0"/>
          </a:endParaRPr>
        </a:p>
      </dgm:t>
    </dgm:pt>
    <dgm:pt modelId="{69BF7CDA-1FBB-44A0-ABD1-40A964A08350}" type="sibTrans" cxnId="{C1D20473-B5DA-42EB-B946-31046466831A}">
      <dgm:prSet/>
      <dgm:spPr/>
      <dgm:t>
        <a:bodyPr/>
        <a:lstStyle/>
        <a:p>
          <a:endParaRPr lang="en-US">
            <a:latin typeface="Times New Roman" pitchFamily="18" charset="0"/>
            <a:cs typeface="Times New Roman" pitchFamily="18" charset="0"/>
          </a:endParaRPr>
        </a:p>
      </dgm:t>
    </dgm:pt>
    <dgm:pt modelId="{AACB2987-7924-4D10-8E92-F3AB2999B7B4}" type="pres">
      <dgm:prSet presAssocID="{C538A52C-8F36-41E3-B793-2EBE25ED296F}" presName="Name0" presStyleCnt="0">
        <dgm:presLayoutVars>
          <dgm:chMax val="1"/>
          <dgm:dir/>
          <dgm:animLvl val="ctr"/>
          <dgm:resizeHandles val="exact"/>
        </dgm:presLayoutVars>
      </dgm:prSet>
      <dgm:spPr/>
      <dgm:t>
        <a:bodyPr/>
        <a:lstStyle/>
        <a:p>
          <a:endParaRPr lang="en-US"/>
        </a:p>
      </dgm:t>
    </dgm:pt>
    <dgm:pt modelId="{BADB8EE1-BBC8-4901-8E7A-DFA8ECB3E309}" type="pres">
      <dgm:prSet presAssocID="{AC3B33B2-8CE8-45D5-86F0-8E2B531BAAE1}" presName="centerShape" presStyleLbl="node0" presStyleIdx="0" presStyleCnt="1" custScaleX="117950"/>
      <dgm:spPr/>
      <dgm:t>
        <a:bodyPr/>
        <a:lstStyle/>
        <a:p>
          <a:endParaRPr lang="en-US"/>
        </a:p>
      </dgm:t>
    </dgm:pt>
    <dgm:pt modelId="{48A4509E-1C76-41B3-9138-443D871D08D8}" type="pres">
      <dgm:prSet presAssocID="{7A75EEED-C668-4A5C-97BE-0994F4F653C4}" presName="parTrans" presStyleLbl="sibTrans2D1" presStyleIdx="0" presStyleCnt="8"/>
      <dgm:spPr/>
      <dgm:t>
        <a:bodyPr/>
        <a:lstStyle/>
        <a:p>
          <a:endParaRPr lang="en-US"/>
        </a:p>
      </dgm:t>
    </dgm:pt>
    <dgm:pt modelId="{EE0C8871-2DEC-4C72-9C12-1D99C1338F00}" type="pres">
      <dgm:prSet presAssocID="{7A75EEED-C668-4A5C-97BE-0994F4F653C4}" presName="connectorText" presStyleLbl="sibTrans2D1" presStyleIdx="0" presStyleCnt="8"/>
      <dgm:spPr/>
      <dgm:t>
        <a:bodyPr/>
        <a:lstStyle/>
        <a:p>
          <a:endParaRPr lang="en-US"/>
        </a:p>
      </dgm:t>
    </dgm:pt>
    <dgm:pt modelId="{B683BFD2-ABBC-4F9C-A569-2C212A67D94E}" type="pres">
      <dgm:prSet presAssocID="{5B35E543-E0C6-45B8-83AC-CBE24E5FDD51}" presName="node" presStyleLbl="node1" presStyleIdx="0" presStyleCnt="8">
        <dgm:presLayoutVars>
          <dgm:bulletEnabled val="1"/>
        </dgm:presLayoutVars>
      </dgm:prSet>
      <dgm:spPr/>
      <dgm:t>
        <a:bodyPr/>
        <a:lstStyle/>
        <a:p>
          <a:endParaRPr lang="en-US"/>
        </a:p>
      </dgm:t>
    </dgm:pt>
    <dgm:pt modelId="{578A96D1-8D6C-4CCF-83E5-6884EAA9A863}" type="pres">
      <dgm:prSet presAssocID="{913DD646-7D5E-4401-8C97-D589BCCE780A}" presName="parTrans" presStyleLbl="sibTrans2D1" presStyleIdx="1" presStyleCnt="8"/>
      <dgm:spPr/>
      <dgm:t>
        <a:bodyPr/>
        <a:lstStyle/>
        <a:p>
          <a:endParaRPr lang="en-US"/>
        </a:p>
      </dgm:t>
    </dgm:pt>
    <dgm:pt modelId="{8D4CCADC-7FBA-49AE-8665-AE3C0F53BB49}" type="pres">
      <dgm:prSet presAssocID="{913DD646-7D5E-4401-8C97-D589BCCE780A}" presName="connectorText" presStyleLbl="sibTrans2D1" presStyleIdx="1" presStyleCnt="8"/>
      <dgm:spPr/>
      <dgm:t>
        <a:bodyPr/>
        <a:lstStyle/>
        <a:p>
          <a:endParaRPr lang="en-US"/>
        </a:p>
      </dgm:t>
    </dgm:pt>
    <dgm:pt modelId="{88488C2F-6E51-496C-BC7A-866B2BB31F2E}" type="pres">
      <dgm:prSet presAssocID="{3E3F2967-5A47-4EC7-9022-6F51F0B26CA7}" presName="node" presStyleLbl="node1" presStyleIdx="1" presStyleCnt="8">
        <dgm:presLayoutVars>
          <dgm:bulletEnabled val="1"/>
        </dgm:presLayoutVars>
      </dgm:prSet>
      <dgm:spPr/>
      <dgm:t>
        <a:bodyPr/>
        <a:lstStyle/>
        <a:p>
          <a:endParaRPr lang="en-US"/>
        </a:p>
      </dgm:t>
    </dgm:pt>
    <dgm:pt modelId="{309D73CB-B01D-4D75-9719-DC792C6F6E51}" type="pres">
      <dgm:prSet presAssocID="{D7E48111-E88A-4214-ABBD-91157351BF35}" presName="parTrans" presStyleLbl="sibTrans2D1" presStyleIdx="2" presStyleCnt="8"/>
      <dgm:spPr/>
      <dgm:t>
        <a:bodyPr/>
        <a:lstStyle/>
        <a:p>
          <a:endParaRPr lang="en-US"/>
        </a:p>
      </dgm:t>
    </dgm:pt>
    <dgm:pt modelId="{C151AEE7-4FCB-45C6-8DD5-1FBB051AB7CC}" type="pres">
      <dgm:prSet presAssocID="{D7E48111-E88A-4214-ABBD-91157351BF35}" presName="connectorText" presStyleLbl="sibTrans2D1" presStyleIdx="2" presStyleCnt="8"/>
      <dgm:spPr/>
      <dgm:t>
        <a:bodyPr/>
        <a:lstStyle/>
        <a:p>
          <a:endParaRPr lang="en-US"/>
        </a:p>
      </dgm:t>
    </dgm:pt>
    <dgm:pt modelId="{BD4B6C61-70CE-422F-92DC-E468BAE32072}" type="pres">
      <dgm:prSet presAssocID="{54A3AD29-B36E-46C9-8363-1C4E46D6CE83}" presName="node" presStyleLbl="node1" presStyleIdx="2" presStyleCnt="8">
        <dgm:presLayoutVars>
          <dgm:bulletEnabled val="1"/>
        </dgm:presLayoutVars>
      </dgm:prSet>
      <dgm:spPr/>
      <dgm:t>
        <a:bodyPr/>
        <a:lstStyle/>
        <a:p>
          <a:endParaRPr lang="en-US"/>
        </a:p>
      </dgm:t>
    </dgm:pt>
    <dgm:pt modelId="{7FC7C1CC-9E40-4FCE-9739-89843C8E0AB2}" type="pres">
      <dgm:prSet presAssocID="{3183005E-6C1D-4FC6-BF06-4C73F5A484A1}" presName="parTrans" presStyleLbl="sibTrans2D1" presStyleIdx="3" presStyleCnt="8"/>
      <dgm:spPr/>
      <dgm:t>
        <a:bodyPr/>
        <a:lstStyle/>
        <a:p>
          <a:endParaRPr lang="en-US"/>
        </a:p>
      </dgm:t>
    </dgm:pt>
    <dgm:pt modelId="{427017EE-E4DF-451C-8D76-EAF479CB7A5C}" type="pres">
      <dgm:prSet presAssocID="{3183005E-6C1D-4FC6-BF06-4C73F5A484A1}" presName="connectorText" presStyleLbl="sibTrans2D1" presStyleIdx="3" presStyleCnt="8"/>
      <dgm:spPr/>
      <dgm:t>
        <a:bodyPr/>
        <a:lstStyle/>
        <a:p>
          <a:endParaRPr lang="en-US"/>
        </a:p>
      </dgm:t>
    </dgm:pt>
    <dgm:pt modelId="{CCCBEB1B-D985-4F1E-AD02-4B090C479D09}" type="pres">
      <dgm:prSet presAssocID="{DB4FFF17-86C1-4F63-9503-64C5B455EC6F}" presName="node" presStyleLbl="node1" presStyleIdx="3" presStyleCnt="8">
        <dgm:presLayoutVars>
          <dgm:bulletEnabled val="1"/>
        </dgm:presLayoutVars>
      </dgm:prSet>
      <dgm:spPr/>
      <dgm:t>
        <a:bodyPr/>
        <a:lstStyle/>
        <a:p>
          <a:endParaRPr lang="en-US"/>
        </a:p>
      </dgm:t>
    </dgm:pt>
    <dgm:pt modelId="{3DFD9AD6-09E9-4710-BB6F-7891676CBEEC}" type="pres">
      <dgm:prSet presAssocID="{B82665A4-D994-436F-A524-2F7B50A2F4C5}" presName="parTrans" presStyleLbl="sibTrans2D1" presStyleIdx="4" presStyleCnt="8"/>
      <dgm:spPr/>
      <dgm:t>
        <a:bodyPr/>
        <a:lstStyle/>
        <a:p>
          <a:endParaRPr lang="en-US"/>
        </a:p>
      </dgm:t>
    </dgm:pt>
    <dgm:pt modelId="{E8CDE142-3A5F-45A5-90F1-AF1C23828916}" type="pres">
      <dgm:prSet presAssocID="{B82665A4-D994-436F-A524-2F7B50A2F4C5}" presName="connectorText" presStyleLbl="sibTrans2D1" presStyleIdx="4" presStyleCnt="8"/>
      <dgm:spPr/>
      <dgm:t>
        <a:bodyPr/>
        <a:lstStyle/>
        <a:p>
          <a:endParaRPr lang="en-US"/>
        </a:p>
      </dgm:t>
    </dgm:pt>
    <dgm:pt modelId="{DC254CAD-B5B4-467C-AF1D-4206B3EB49E9}" type="pres">
      <dgm:prSet presAssocID="{4C996376-AD07-4EF3-AE28-5608F24D3A29}" presName="node" presStyleLbl="node1" presStyleIdx="4" presStyleCnt="8">
        <dgm:presLayoutVars>
          <dgm:bulletEnabled val="1"/>
        </dgm:presLayoutVars>
      </dgm:prSet>
      <dgm:spPr/>
      <dgm:t>
        <a:bodyPr/>
        <a:lstStyle/>
        <a:p>
          <a:endParaRPr lang="en-US"/>
        </a:p>
      </dgm:t>
    </dgm:pt>
    <dgm:pt modelId="{93F0A312-7C21-47DC-8E6B-F279EA0906B4}" type="pres">
      <dgm:prSet presAssocID="{05A5C9C9-FCD5-40D2-A1CC-BCA5637B5CEF}" presName="parTrans" presStyleLbl="sibTrans2D1" presStyleIdx="5" presStyleCnt="8"/>
      <dgm:spPr/>
      <dgm:t>
        <a:bodyPr/>
        <a:lstStyle/>
        <a:p>
          <a:endParaRPr lang="en-US"/>
        </a:p>
      </dgm:t>
    </dgm:pt>
    <dgm:pt modelId="{05C4F3BF-4DFD-41D4-A0B7-959CBCFB4023}" type="pres">
      <dgm:prSet presAssocID="{05A5C9C9-FCD5-40D2-A1CC-BCA5637B5CEF}" presName="connectorText" presStyleLbl="sibTrans2D1" presStyleIdx="5" presStyleCnt="8"/>
      <dgm:spPr/>
      <dgm:t>
        <a:bodyPr/>
        <a:lstStyle/>
        <a:p>
          <a:endParaRPr lang="en-US"/>
        </a:p>
      </dgm:t>
    </dgm:pt>
    <dgm:pt modelId="{E0D99292-1937-4FCD-AAB5-950E761FB63D}" type="pres">
      <dgm:prSet presAssocID="{88C72E6E-5360-43F2-A5F2-684D96400B29}" presName="node" presStyleLbl="node1" presStyleIdx="5" presStyleCnt="8">
        <dgm:presLayoutVars>
          <dgm:bulletEnabled val="1"/>
        </dgm:presLayoutVars>
      </dgm:prSet>
      <dgm:spPr/>
      <dgm:t>
        <a:bodyPr/>
        <a:lstStyle/>
        <a:p>
          <a:endParaRPr lang="en-US"/>
        </a:p>
      </dgm:t>
    </dgm:pt>
    <dgm:pt modelId="{1FC28104-531D-44B4-B4D6-1A4C0DC7848D}" type="pres">
      <dgm:prSet presAssocID="{AE0169AD-C18F-485A-8D9C-1AFC454C21E7}" presName="parTrans" presStyleLbl="sibTrans2D1" presStyleIdx="6" presStyleCnt="8"/>
      <dgm:spPr/>
      <dgm:t>
        <a:bodyPr/>
        <a:lstStyle/>
        <a:p>
          <a:endParaRPr lang="en-US"/>
        </a:p>
      </dgm:t>
    </dgm:pt>
    <dgm:pt modelId="{4F0D3FA5-345D-45E3-8BE8-925093279B41}" type="pres">
      <dgm:prSet presAssocID="{AE0169AD-C18F-485A-8D9C-1AFC454C21E7}" presName="connectorText" presStyleLbl="sibTrans2D1" presStyleIdx="6" presStyleCnt="8"/>
      <dgm:spPr/>
      <dgm:t>
        <a:bodyPr/>
        <a:lstStyle/>
        <a:p>
          <a:endParaRPr lang="en-US"/>
        </a:p>
      </dgm:t>
    </dgm:pt>
    <dgm:pt modelId="{FBB3C219-E5F0-4000-AA7A-4C01492B7C3C}" type="pres">
      <dgm:prSet presAssocID="{303C191D-3ED1-4736-A417-CA97BEE30C0B}" presName="node" presStyleLbl="node1" presStyleIdx="6" presStyleCnt="8" custRadScaleRad="97535">
        <dgm:presLayoutVars>
          <dgm:bulletEnabled val="1"/>
        </dgm:presLayoutVars>
      </dgm:prSet>
      <dgm:spPr/>
      <dgm:t>
        <a:bodyPr/>
        <a:lstStyle/>
        <a:p>
          <a:endParaRPr lang="en-US"/>
        </a:p>
      </dgm:t>
    </dgm:pt>
    <dgm:pt modelId="{BE434371-1489-4B8D-AC7A-70482515A676}" type="pres">
      <dgm:prSet presAssocID="{7D8B0EA9-F821-4E74-92F1-ECCB2862B964}" presName="parTrans" presStyleLbl="sibTrans2D1" presStyleIdx="7" presStyleCnt="8"/>
      <dgm:spPr/>
      <dgm:t>
        <a:bodyPr/>
        <a:lstStyle/>
        <a:p>
          <a:endParaRPr lang="en-US"/>
        </a:p>
      </dgm:t>
    </dgm:pt>
    <dgm:pt modelId="{73AE571D-C3A0-4F75-AE48-745954FCFCC5}" type="pres">
      <dgm:prSet presAssocID="{7D8B0EA9-F821-4E74-92F1-ECCB2862B964}" presName="connectorText" presStyleLbl="sibTrans2D1" presStyleIdx="7" presStyleCnt="8"/>
      <dgm:spPr/>
      <dgm:t>
        <a:bodyPr/>
        <a:lstStyle/>
        <a:p>
          <a:endParaRPr lang="en-US"/>
        </a:p>
      </dgm:t>
    </dgm:pt>
    <dgm:pt modelId="{D0411DF3-A1B2-4A40-8198-E40EE34EE3E1}" type="pres">
      <dgm:prSet presAssocID="{478F41D9-9B22-4A8F-BB12-903FE9BCE128}" presName="node" presStyleLbl="node1" presStyleIdx="7" presStyleCnt="8" custScaleX="162651">
        <dgm:presLayoutVars>
          <dgm:bulletEnabled val="1"/>
        </dgm:presLayoutVars>
      </dgm:prSet>
      <dgm:spPr/>
      <dgm:t>
        <a:bodyPr/>
        <a:lstStyle/>
        <a:p>
          <a:endParaRPr lang="en-US"/>
        </a:p>
      </dgm:t>
    </dgm:pt>
  </dgm:ptLst>
  <dgm:cxnLst>
    <dgm:cxn modelId="{B366171D-8D90-4E61-887C-FC2004313211}" type="presOf" srcId="{478F41D9-9B22-4A8F-BB12-903FE9BCE128}" destId="{D0411DF3-A1B2-4A40-8198-E40EE34EE3E1}" srcOrd="0" destOrd="0" presId="urn:microsoft.com/office/officeart/2005/8/layout/radial5"/>
    <dgm:cxn modelId="{84872A49-B515-4E29-A8C5-327909B3C38E}" srcId="{AC3B33B2-8CE8-45D5-86F0-8E2B531BAAE1}" destId="{88C72E6E-5360-43F2-A5F2-684D96400B29}" srcOrd="5" destOrd="0" parTransId="{05A5C9C9-FCD5-40D2-A1CC-BCA5637B5CEF}" sibTransId="{C950A59E-5010-46DD-8EE3-F7B93268EDD5}"/>
    <dgm:cxn modelId="{D18EC298-B03C-4940-9793-EE6C673161DC}" type="presOf" srcId="{54A3AD29-B36E-46C9-8363-1C4E46D6CE83}" destId="{BD4B6C61-70CE-422F-92DC-E468BAE32072}" srcOrd="0" destOrd="0" presId="urn:microsoft.com/office/officeart/2005/8/layout/radial5"/>
    <dgm:cxn modelId="{0D59BE20-0CDF-4502-8C1A-D19A53309B2F}" type="presOf" srcId="{05A5C9C9-FCD5-40D2-A1CC-BCA5637B5CEF}" destId="{93F0A312-7C21-47DC-8E6B-F279EA0906B4}" srcOrd="0" destOrd="0" presId="urn:microsoft.com/office/officeart/2005/8/layout/radial5"/>
    <dgm:cxn modelId="{A3E7A2C5-8609-4A4D-85E4-FACCC9DE58EC}" type="presOf" srcId="{DB4FFF17-86C1-4F63-9503-64C5B455EC6F}" destId="{CCCBEB1B-D985-4F1E-AD02-4B090C479D09}" srcOrd="0" destOrd="0" presId="urn:microsoft.com/office/officeart/2005/8/layout/radial5"/>
    <dgm:cxn modelId="{57E7B364-CB02-41B2-AFB8-DA8B58BACF46}" type="presOf" srcId="{B82665A4-D994-436F-A524-2F7B50A2F4C5}" destId="{E8CDE142-3A5F-45A5-90F1-AF1C23828916}" srcOrd="1" destOrd="0" presId="urn:microsoft.com/office/officeart/2005/8/layout/radial5"/>
    <dgm:cxn modelId="{2A1679EE-F971-479B-954C-2840E456B835}" type="presOf" srcId="{3E3F2967-5A47-4EC7-9022-6F51F0B26CA7}" destId="{88488C2F-6E51-496C-BC7A-866B2BB31F2E}" srcOrd="0" destOrd="0" presId="urn:microsoft.com/office/officeart/2005/8/layout/radial5"/>
    <dgm:cxn modelId="{A9D87CCB-1516-4F17-8061-4C7975E12861}" type="presOf" srcId="{7A75EEED-C668-4A5C-97BE-0994F4F653C4}" destId="{EE0C8871-2DEC-4C72-9C12-1D99C1338F00}" srcOrd="1" destOrd="0" presId="urn:microsoft.com/office/officeart/2005/8/layout/radial5"/>
    <dgm:cxn modelId="{D4FEA258-2181-4C7E-9F04-9BD52EFEB8BF}" type="presOf" srcId="{5B35E543-E0C6-45B8-83AC-CBE24E5FDD51}" destId="{B683BFD2-ABBC-4F9C-A569-2C212A67D94E}" srcOrd="0" destOrd="0" presId="urn:microsoft.com/office/officeart/2005/8/layout/radial5"/>
    <dgm:cxn modelId="{270CCA91-22A3-4B30-9056-384C75D62148}" type="presOf" srcId="{C538A52C-8F36-41E3-B793-2EBE25ED296F}" destId="{AACB2987-7924-4D10-8E92-F3AB2999B7B4}" srcOrd="0" destOrd="0" presId="urn:microsoft.com/office/officeart/2005/8/layout/radial5"/>
    <dgm:cxn modelId="{61CD392C-93D2-4BB5-9714-9EC104ABFAFA}" type="presOf" srcId="{913DD646-7D5E-4401-8C97-D589BCCE780A}" destId="{8D4CCADC-7FBA-49AE-8665-AE3C0F53BB49}" srcOrd="1" destOrd="0" presId="urn:microsoft.com/office/officeart/2005/8/layout/radial5"/>
    <dgm:cxn modelId="{9A383E19-133B-4F5D-8B09-D3FB529CBCE3}" srcId="{AC3B33B2-8CE8-45D5-86F0-8E2B531BAAE1}" destId="{5B35E543-E0C6-45B8-83AC-CBE24E5FDD51}" srcOrd="0" destOrd="0" parTransId="{7A75EEED-C668-4A5C-97BE-0994F4F653C4}" sibTransId="{ECEB67F7-314C-468F-BB19-179B7908D046}"/>
    <dgm:cxn modelId="{E275BF56-C088-4D8B-B553-25C34EC53DC7}" type="presOf" srcId="{4C996376-AD07-4EF3-AE28-5608F24D3A29}" destId="{DC254CAD-B5B4-467C-AF1D-4206B3EB49E9}" srcOrd="0" destOrd="0" presId="urn:microsoft.com/office/officeart/2005/8/layout/radial5"/>
    <dgm:cxn modelId="{724C4BBC-F318-4415-A499-157779431C6A}" type="presOf" srcId="{913DD646-7D5E-4401-8C97-D589BCCE780A}" destId="{578A96D1-8D6C-4CCF-83E5-6884EAA9A863}" srcOrd="0" destOrd="0" presId="urn:microsoft.com/office/officeart/2005/8/layout/radial5"/>
    <dgm:cxn modelId="{AB5032A2-1902-4AAA-8D84-1A96814F8589}" srcId="{AC3B33B2-8CE8-45D5-86F0-8E2B531BAAE1}" destId="{478F41D9-9B22-4A8F-BB12-903FE9BCE128}" srcOrd="7" destOrd="0" parTransId="{7D8B0EA9-F821-4E74-92F1-ECCB2862B964}" sibTransId="{85B948A3-AF76-4E24-AEF2-FB5F6064AF22}"/>
    <dgm:cxn modelId="{29CE3012-AC58-43BF-8236-5A8B99A81E8F}" type="presOf" srcId="{AE0169AD-C18F-485A-8D9C-1AFC454C21E7}" destId="{4F0D3FA5-345D-45E3-8BE8-925093279B41}" srcOrd="1" destOrd="0" presId="urn:microsoft.com/office/officeart/2005/8/layout/radial5"/>
    <dgm:cxn modelId="{C1D20473-B5DA-42EB-B946-31046466831A}" srcId="{AC3B33B2-8CE8-45D5-86F0-8E2B531BAAE1}" destId="{DB4FFF17-86C1-4F63-9503-64C5B455EC6F}" srcOrd="3" destOrd="0" parTransId="{3183005E-6C1D-4FC6-BF06-4C73F5A484A1}" sibTransId="{69BF7CDA-1FBB-44A0-ABD1-40A964A08350}"/>
    <dgm:cxn modelId="{66352843-F535-48BE-BB0D-EFF246A326B2}" type="presOf" srcId="{D7E48111-E88A-4214-ABBD-91157351BF35}" destId="{C151AEE7-4FCB-45C6-8DD5-1FBB051AB7CC}" srcOrd="1" destOrd="0" presId="urn:microsoft.com/office/officeart/2005/8/layout/radial5"/>
    <dgm:cxn modelId="{CE6A220B-E362-4F46-8F09-28DB307A3AC3}" type="presOf" srcId="{D7E48111-E88A-4214-ABBD-91157351BF35}" destId="{309D73CB-B01D-4D75-9719-DC792C6F6E51}" srcOrd="0" destOrd="0" presId="urn:microsoft.com/office/officeart/2005/8/layout/radial5"/>
    <dgm:cxn modelId="{41F1F57A-AB66-4AF6-90EC-7CE7740F98A8}" type="presOf" srcId="{AE0169AD-C18F-485A-8D9C-1AFC454C21E7}" destId="{1FC28104-531D-44B4-B4D6-1A4C0DC7848D}" srcOrd="0" destOrd="0" presId="urn:microsoft.com/office/officeart/2005/8/layout/radial5"/>
    <dgm:cxn modelId="{1042BDD4-AAA5-4B9E-BCC5-B60DECC8BD68}" type="presOf" srcId="{303C191D-3ED1-4736-A417-CA97BEE30C0B}" destId="{FBB3C219-E5F0-4000-AA7A-4C01492B7C3C}" srcOrd="0" destOrd="0" presId="urn:microsoft.com/office/officeart/2005/8/layout/radial5"/>
    <dgm:cxn modelId="{E60A089D-1AE4-465F-8F8A-0D698F5C595F}" type="presOf" srcId="{05A5C9C9-FCD5-40D2-A1CC-BCA5637B5CEF}" destId="{05C4F3BF-4DFD-41D4-A0B7-959CBCFB4023}" srcOrd="1" destOrd="0" presId="urn:microsoft.com/office/officeart/2005/8/layout/radial5"/>
    <dgm:cxn modelId="{35522403-2966-4B7B-8068-63EEB79B16ED}" type="presOf" srcId="{3183005E-6C1D-4FC6-BF06-4C73F5A484A1}" destId="{7FC7C1CC-9E40-4FCE-9739-89843C8E0AB2}" srcOrd="0" destOrd="0" presId="urn:microsoft.com/office/officeart/2005/8/layout/radial5"/>
    <dgm:cxn modelId="{C02108FE-FD27-4728-9EB2-3E68F97ADC8C}" srcId="{AC3B33B2-8CE8-45D5-86F0-8E2B531BAAE1}" destId="{303C191D-3ED1-4736-A417-CA97BEE30C0B}" srcOrd="6" destOrd="0" parTransId="{AE0169AD-C18F-485A-8D9C-1AFC454C21E7}" sibTransId="{E2B45B67-2FE3-4539-A86D-7ACE9B971D44}"/>
    <dgm:cxn modelId="{235A0AC5-F178-43A0-BC84-43185E99EF7E}" type="presOf" srcId="{88C72E6E-5360-43F2-A5F2-684D96400B29}" destId="{E0D99292-1937-4FCD-AAB5-950E761FB63D}" srcOrd="0" destOrd="0" presId="urn:microsoft.com/office/officeart/2005/8/layout/radial5"/>
    <dgm:cxn modelId="{5FD9CAD7-0665-49AA-BA86-6E1C9A89418F}" type="presOf" srcId="{AC3B33B2-8CE8-45D5-86F0-8E2B531BAAE1}" destId="{BADB8EE1-BBC8-4901-8E7A-DFA8ECB3E309}" srcOrd="0" destOrd="0" presId="urn:microsoft.com/office/officeart/2005/8/layout/radial5"/>
    <dgm:cxn modelId="{428874BC-5A84-4B75-A41F-F6686C5AEEF8}" srcId="{AC3B33B2-8CE8-45D5-86F0-8E2B531BAAE1}" destId="{3E3F2967-5A47-4EC7-9022-6F51F0B26CA7}" srcOrd="1" destOrd="0" parTransId="{913DD646-7D5E-4401-8C97-D589BCCE780A}" sibTransId="{CC3727FD-22AA-45FA-AD30-1262C6D2DBC3}"/>
    <dgm:cxn modelId="{B16AEC3F-1C66-4371-AAB9-9C00BBF39EF1}" type="presOf" srcId="{B82665A4-D994-436F-A524-2F7B50A2F4C5}" destId="{3DFD9AD6-09E9-4710-BB6F-7891676CBEEC}" srcOrd="0" destOrd="0" presId="urn:microsoft.com/office/officeart/2005/8/layout/radial5"/>
    <dgm:cxn modelId="{FD314542-52AF-4284-9B8B-B4B382A7ADFD}" type="presOf" srcId="{7D8B0EA9-F821-4E74-92F1-ECCB2862B964}" destId="{73AE571D-C3A0-4F75-AE48-745954FCFCC5}" srcOrd="1" destOrd="0" presId="urn:microsoft.com/office/officeart/2005/8/layout/radial5"/>
    <dgm:cxn modelId="{4E966BC4-D0F8-46A3-9EB2-AD7395BE12A3}" srcId="{C538A52C-8F36-41E3-B793-2EBE25ED296F}" destId="{AC3B33B2-8CE8-45D5-86F0-8E2B531BAAE1}" srcOrd="0" destOrd="0" parTransId="{4F34EFF1-7C52-4019-AC09-D3C8DDFB9968}" sibTransId="{402D6E82-E391-4C92-8F04-83FDA4682055}"/>
    <dgm:cxn modelId="{415EF09C-AC95-408C-9BDD-0A1DFA762306}" type="presOf" srcId="{3183005E-6C1D-4FC6-BF06-4C73F5A484A1}" destId="{427017EE-E4DF-451C-8D76-EAF479CB7A5C}" srcOrd="1" destOrd="0" presId="urn:microsoft.com/office/officeart/2005/8/layout/radial5"/>
    <dgm:cxn modelId="{2DF05BF8-6226-4CEF-B9CD-EBBD2B874EAE}" type="presOf" srcId="{7D8B0EA9-F821-4E74-92F1-ECCB2862B964}" destId="{BE434371-1489-4B8D-AC7A-70482515A676}" srcOrd="0" destOrd="0" presId="urn:microsoft.com/office/officeart/2005/8/layout/radial5"/>
    <dgm:cxn modelId="{318BB419-3461-4886-A500-34BA22EA9438}" srcId="{AC3B33B2-8CE8-45D5-86F0-8E2B531BAAE1}" destId="{4C996376-AD07-4EF3-AE28-5608F24D3A29}" srcOrd="4" destOrd="0" parTransId="{B82665A4-D994-436F-A524-2F7B50A2F4C5}" sibTransId="{F0BD20F7-AB7E-425B-A7CB-85B5D3604174}"/>
    <dgm:cxn modelId="{EAF63EFD-5573-4329-A60D-3FC9C7B80407}" type="presOf" srcId="{7A75EEED-C668-4A5C-97BE-0994F4F653C4}" destId="{48A4509E-1C76-41B3-9138-443D871D08D8}" srcOrd="0" destOrd="0" presId="urn:microsoft.com/office/officeart/2005/8/layout/radial5"/>
    <dgm:cxn modelId="{AFC74649-7054-47CE-8D19-39F844620A0A}" srcId="{AC3B33B2-8CE8-45D5-86F0-8E2B531BAAE1}" destId="{54A3AD29-B36E-46C9-8363-1C4E46D6CE83}" srcOrd="2" destOrd="0" parTransId="{D7E48111-E88A-4214-ABBD-91157351BF35}" sibTransId="{E1058531-1D22-49C9-AA06-E566A29FFCC0}"/>
    <dgm:cxn modelId="{F6312160-F89B-4632-99D2-C10A8FBEAC84}" type="presParOf" srcId="{AACB2987-7924-4D10-8E92-F3AB2999B7B4}" destId="{BADB8EE1-BBC8-4901-8E7A-DFA8ECB3E309}" srcOrd="0" destOrd="0" presId="urn:microsoft.com/office/officeart/2005/8/layout/radial5"/>
    <dgm:cxn modelId="{D8794B00-EF34-4A49-A1EB-A95585E15041}" type="presParOf" srcId="{AACB2987-7924-4D10-8E92-F3AB2999B7B4}" destId="{48A4509E-1C76-41B3-9138-443D871D08D8}" srcOrd="1" destOrd="0" presId="urn:microsoft.com/office/officeart/2005/8/layout/radial5"/>
    <dgm:cxn modelId="{BB38868D-2BD1-4704-86E1-02E2BA747A91}" type="presParOf" srcId="{48A4509E-1C76-41B3-9138-443D871D08D8}" destId="{EE0C8871-2DEC-4C72-9C12-1D99C1338F00}" srcOrd="0" destOrd="0" presId="urn:microsoft.com/office/officeart/2005/8/layout/radial5"/>
    <dgm:cxn modelId="{5244561E-428D-4372-9E9E-E3F59AD71930}" type="presParOf" srcId="{AACB2987-7924-4D10-8E92-F3AB2999B7B4}" destId="{B683BFD2-ABBC-4F9C-A569-2C212A67D94E}" srcOrd="2" destOrd="0" presId="urn:microsoft.com/office/officeart/2005/8/layout/radial5"/>
    <dgm:cxn modelId="{7F6CB45F-9274-4D31-A4E4-30AB277E4CAA}" type="presParOf" srcId="{AACB2987-7924-4D10-8E92-F3AB2999B7B4}" destId="{578A96D1-8D6C-4CCF-83E5-6884EAA9A863}" srcOrd="3" destOrd="0" presId="urn:microsoft.com/office/officeart/2005/8/layout/radial5"/>
    <dgm:cxn modelId="{0C3658C8-1ABF-4596-990E-50A2194A012F}" type="presParOf" srcId="{578A96D1-8D6C-4CCF-83E5-6884EAA9A863}" destId="{8D4CCADC-7FBA-49AE-8665-AE3C0F53BB49}" srcOrd="0" destOrd="0" presId="urn:microsoft.com/office/officeart/2005/8/layout/radial5"/>
    <dgm:cxn modelId="{340CA797-E9AB-455E-B628-DA5DD05457A8}" type="presParOf" srcId="{AACB2987-7924-4D10-8E92-F3AB2999B7B4}" destId="{88488C2F-6E51-496C-BC7A-866B2BB31F2E}" srcOrd="4" destOrd="0" presId="urn:microsoft.com/office/officeart/2005/8/layout/radial5"/>
    <dgm:cxn modelId="{A4DE27A3-2E17-446B-98A6-2E80C4587C7A}" type="presParOf" srcId="{AACB2987-7924-4D10-8E92-F3AB2999B7B4}" destId="{309D73CB-B01D-4D75-9719-DC792C6F6E51}" srcOrd="5" destOrd="0" presId="urn:microsoft.com/office/officeart/2005/8/layout/radial5"/>
    <dgm:cxn modelId="{263D8DA0-7055-4596-A5E2-77129E983363}" type="presParOf" srcId="{309D73CB-B01D-4D75-9719-DC792C6F6E51}" destId="{C151AEE7-4FCB-45C6-8DD5-1FBB051AB7CC}" srcOrd="0" destOrd="0" presId="urn:microsoft.com/office/officeart/2005/8/layout/radial5"/>
    <dgm:cxn modelId="{FDD6AC40-9C26-41CC-9280-6DD8820AEA65}" type="presParOf" srcId="{AACB2987-7924-4D10-8E92-F3AB2999B7B4}" destId="{BD4B6C61-70CE-422F-92DC-E468BAE32072}" srcOrd="6" destOrd="0" presId="urn:microsoft.com/office/officeart/2005/8/layout/radial5"/>
    <dgm:cxn modelId="{5B47777C-BD5C-437A-AB2D-B5E8DFEA8701}" type="presParOf" srcId="{AACB2987-7924-4D10-8E92-F3AB2999B7B4}" destId="{7FC7C1CC-9E40-4FCE-9739-89843C8E0AB2}" srcOrd="7" destOrd="0" presId="urn:microsoft.com/office/officeart/2005/8/layout/radial5"/>
    <dgm:cxn modelId="{7F2A769A-C81D-4C13-9AFF-899C62B4D354}" type="presParOf" srcId="{7FC7C1CC-9E40-4FCE-9739-89843C8E0AB2}" destId="{427017EE-E4DF-451C-8D76-EAF479CB7A5C}" srcOrd="0" destOrd="0" presId="urn:microsoft.com/office/officeart/2005/8/layout/radial5"/>
    <dgm:cxn modelId="{72046B9F-D3D2-4710-BF8D-6AD1339B518D}" type="presParOf" srcId="{AACB2987-7924-4D10-8E92-F3AB2999B7B4}" destId="{CCCBEB1B-D985-4F1E-AD02-4B090C479D09}" srcOrd="8" destOrd="0" presId="urn:microsoft.com/office/officeart/2005/8/layout/radial5"/>
    <dgm:cxn modelId="{4CA779A2-5D3E-477F-A158-7DF83D890377}" type="presParOf" srcId="{AACB2987-7924-4D10-8E92-F3AB2999B7B4}" destId="{3DFD9AD6-09E9-4710-BB6F-7891676CBEEC}" srcOrd="9" destOrd="0" presId="urn:microsoft.com/office/officeart/2005/8/layout/radial5"/>
    <dgm:cxn modelId="{3B00126F-A636-44AC-800A-7D87F846B160}" type="presParOf" srcId="{3DFD9AD6-09E9-4710-BB6F-7891676CBEEC}" destId="{E8CDE142-3A5F-45A5-90F1-AF1C23828916}" srcOrd="0" destOrd="0" presId="urn:microsoft.com/office/officeart/2005/8/layout/radial5"/>
    <dgm:cxn modelId="{A56328DC-0052-4AAF-B3EE-6C16EB97FD30}" type="presParOf" srcId="{AACB2987-7924-4D10-8E92-F3AB2999B7B4}" destId="{DC254CAD-B5B4-467C-AF1D-4206B3EB49E9}" srcOrd="10" destOrd="0" presId="urn:microsoft.com/office/officeart/2005/8/layout/radial5"/>
    <dgm:cxn modelId="{162CE82A-47D6-44F3-8D0E-35A2ED0FB05B}" type="presParOf" srcId="{AACB2987-7924-4D10-8E92-F3AB2999B7B4}" destId="{93F0A312-7C21-47DC-8E6B-F279EA0906B4}" srcOrd="11" destOrd="0" presId="urn:microsoft.com/office/officeart/2005/8/layout/radial5"/>
    <dgm:cxn modelId="{548FBB24-887D-4CF4-BCC3-8940B0C65B47}" type="presParOf" srcId="{93F0A312-7C21-47DC-8E6B-F279EA0906B4}" destId="{05C4F3BF-4DFD-41D4-A0B7-959CBCFB4023}" srcOrd="0" destOrd="0" presId="urn:microsoft.com/office/officeart/2005/8/layout/radial5"/>
    <dgm:cxn modelId="{B2B6AD82-23F4-4E0A-ADA4-DF234153307F}" type="presParOf" srcId="{AACB2987-7924-4D10-8E92-F3AB2999B7B4}" destId="{E0D99292-1937-4FCD-AAB5-950E761FB63D}" srcOrd="12" destOrd="0" presId="urn:microsoft.com/office/officeart/2005/8/layout/radial5"/>
    <dgm:cxn modelId="{8E60A733-6A40-46E6-A1D2-4F8DC5786829}" type="presParOf" srcId="{AACB2987-7924-4D10-8E92-F3AB2999B7B4}" destId="{1FC28104-531D-44B4-B4D6-1A4C0DC7848D}" srcOrd="13" destOrd="0" presId="urn:microsoft.com/office/officeart/2005/8/layout/radial5"/>
    <dgm:cxn modelId="{FC813161-9CAD-4AA0-A8F2-3F93EF067C09}" type="presParOf" srcId="{1FC28104-531D-44B4-B4D6-1A4C0DC7848D}" destId="{4F0D3FA5-345D-45E3-8BE8-925093279B41}" srcOrd="0" destOrd="0" presId="urn:microsoft.com/office/officeart/2005/8/layout/radial5"/>
    <dgm:cxn modelId="{13CAD5B0-5285-44E9-9EF5-D2D1FE8665A1}" type="presParOf" srcId="{AACB2987-7924-4D10-8E92-F3AB2999B7B4}" destId="{FBB3C219-E5F0-4000-AA7A-4C01492B7C3C}" srcOrd="14" destOrd="0" presId="urn:microsoft.com/office/officeart/2005/8/layout/radial5"/>
    <dgm:cxn modelId="{5979F64A-922C-49F3-A758-49FBBAD4118D}" type="presParOf" srcId="{AACB2987-7924-4D10-8E92-F3AB2999B7B4}" destId="{BE434371-1489-4B8D-AC7A-70482515A676}" srcOrd="15" destOrd="0" presId="urn:microsoft.com/office/officeart/2005/8/layout/radial5"/>
    <dgm:cxn modelId="{26338A4C-022A-47DE-8A6A-9F2150647D7A}" type="presParOf" srcId="{BE434371-1489-4B8D-AC7A-70482515A676}" destId="{73AE571D-C3A0-4F75-AE48-745954FCFCC5}" srcOrd="0" destOrd="0" presId="urn:microsoft.com/office/officeart/2005/8/layout/radial5"/>
    <dgm:cxn modelId="{E50DEB0E-124A-4EDC-ACD3-E45652511D06}" type="presParOf" srcId="{AACB2987-7924-4D10-8E92-F3AB2999B7B4}" destId="{D0411DF3-A1B2-4A40-8198-E40EE34EE3E1}" srcOrd="16"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561237-156B-4A44-A35D-E03EA61B4A5E}" type="doc">
      <dgm:prSet loTypeId="urn:microsoft.com/office/officeart/2005/8/layout/radial5" loCatId="cycle" qsTypeId="urn:microsoft.com/office/officeart/2005/8/quickstyle/3d1" qsCatId="3D" csTypeId="urn:microsoft.com/office/officeart/2005/8/colors/accent1_2" csCatId="accent1" phldr="1"/>
      <dgm:spPr/>
      <dgm:t>
        <a:bodyPr/>
        <a:lstStyle/>
        <a:p>
          <a:endParaRPr lang="en-US"/>
        </a:p>
      </dgm:t>
    </dgm:pt>
    <dgm:pt modelId="{002BC57C-44A8-4663-A7ED-C593286E5B60}">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800" dirty="0" smtClean="0">
              <a:latin typeface="Times New Roman" pitchFamily="18" charset="0"/>
              <a:cs typeface="Times New Roman" pitchFamily="18" charset="0"/>
            </a:rPr>
            <a:t>Biological Environment</a:t>
          </a:r>
          <a:endParaRPr lang="en-US" sz="1800" dirty="0">
            <a:latin typeface="Times New Roman" pitchFamily="18" charset="0"/>
            <a:cs typeface="Times New Roman" pitchFamily="18" charset="0"/>
          </a:endParaRPr>
        </a:p>
      </dgm:t>
    </dgm:pt>
    <dgm:pt modelId="{C42E3F64-C2F6-41D7-ACDE-34178796A17E}" type="parTrans" cxnId="{E8C548E3-B4E9-48FC-9AAC-D2AE0BF2A67D}">
      <dgm:prSet/>
      <dgm:spPr/>
      <dgm:t>
        <a:bodyPr/>
        <a:lstStyle/>
        <a:p>
          <a:endParaRPr lang="en-US"/>
        </a:p>
      </dgm:t>
    </dgm:pt>
    <dgm:pt modelId="{5C3026BF-352D-495F-A734-10823B9134FA}" type="sibTrans" cxnId="{E8C548E3-B4E9-48FC-9AAC-D2AE0BF2A67D}">
      <dgm:prSet/>
      <dgm:spPr/>
      <dgm:t>
        <a:bodyPr/>
        <a:lstStyle/>
        <a:p>
          <a:endParaRPr lang="en-US"/>
        </a:p>
      </dgm:t>
    </dgm:pt>
    <dgm:pt modelId="{E6C6BE81-2E84-4D7D-9C7D-9A3E4FDF3762}">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800" dirty="0" smtClean="0">
              <a:latin typeface="Times New Roman" pitchFamily="18" charset="0"/>
              <a:cs typeface="Times New Roman" pitchFamily="18" charset="0"/>
            </a:rPr>
            <a:t>Bacteria </a:t>
          </a:r>
          <a:endParaRPr lang="en-US" sz="1800" dirty="0">
            <a:latin typeface="Times New Roman" pitchFamily="18" charset="0"/>
            <a:cs typeface="Times New Roman" pitchFamily="18" charset="0"/>
          </a:endParaRPr>
        </a:p>
      </dgm:t>
    </dgm:pt>
    <dgm:pt modelId="{BD86DE48-385D-454E-BC9C-EC02C8697957}" type="parTrans" cxnId="{6BFF2B10-8AF6-4CC8-B9BF-BE2742D00055}">
      <dgm:prSet custT="1">
        <dgm:style>
          <a:lnRef idx="1">
            <a:schemeClr val="accent6"/>
          </a:lnRef>
          <a:fillRef idx="2">
            <a:schemeClr val="accent6"/>
          </a:fillRef>
          <a:effectRef idx="1">
            <a:schemeClr val="accent6"/>
          </a:effectRef>
          <a:fontRef idx="minor">
            <a:schemeClr val="dk1"/>
          </a:fontRef>
        </dgm:style>
      </dgm:prSet>
      <dgm:spPr/>
      <dgm:t>
        <a:bodyPr/>
        <a:lstStyle/>
        <a:p>
          <a:endParaRPr lang="en-US" sz="1800">
            <a:latin typeface="Times New Roman" pitchFamily="18" charset="0"/>
            <a:cs typeface="Times New Roman" pitchFamily="18" charset="0"/>
          </a:endParaRPr>
        </a:p>
      </dgm:t>
    </dgm:pt>
    <dgm:pt modelId="{E7716DEA-534D-42B1-99FB-3580A3A0F40A}" type="sibTrans" cxnId="{6BFF2B10-8AF6-4CC8-B9BF-BE2742D00055}">
      <dgm:prSet/>
      <dgm:spPr/>
      <dgm:t>
        <a:bodyPr/>
        <a:lstStyle/>
        <a:p>
          <a:endParaRPr lang="en-US"/>
        </a:p>
      </dgm:t>
    </dgm:pt>
    <dgm:pt modelId="{BEBCCFD3-DE43-48A3-B46B-FB8A9B8690E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800" dirty="0" smtClean="0">
              <a:latin typeface="Times New Roman" pitchFamily="18" charset="0"/>
              <a:cs typeface="Times New Roman" pitchFamily="18" charset="0"/>
            </a:rPr>
            <a:t>Viruses </a:t>
          </a:r>
          <a:endParaRPr lang="en-US" sz="1800" dirty="0">
            <a:latin typeface="Times New Roman" pitchFamily="18" charset="0"/>
            <a:cs typeface="Times New Roman" pitchFamily="18" charset="0"/>
          </a:endParaRPr>
        </a:p>
      </dgm:t>
    </dgm:pt>
    <dgm:pt modelId="{AA25D465-2AB3-4BAD-AA9A-023FA1F271A1}" type="parTrans" cxnId="{D0E3F933-4073-4C53-8DC4-8D2040584274}">
      <dgm:prSet custT="1">
        <dgm:style>
          <a:lnRef idx="1">
            <a:schemeClr val="accent6"/>
          </a:lnRef>
          <a:fillRef idx="2">
            <a:schemeClr val="accent6"/>
          </a:fillRef>
          <a:effectRef idx="1">
            <a:schemeClr val="accent6"/>
          </a:effectRef>
          <a:fontRef idx="minor">
            <a:schemeClr val="dk1"/>
          </a:fontRef>
        </dgm:style>
      </dgm:prSet>
      <dgm:spPr/>
      <dgm:t>
        <a:bodyPr/>
        <a:lstStyle/>
        <a:p>
          <a:endParaRPr lang="en-US" sz="1800">
            <a:latin typeface="Times New Roman" pitchFamily="18" charset="0"/>
            <a:cs typeface="Times New Roman" pitchFamily="18" charset="0"/>
          </a:endParaRPr>
        </a:p>
      </dgm:t>
    </dgm:pt>
    <dgm:pt modelId="{4E0299CA-51B4-44FD-B89D-04FDD5FD7DF3}" type="sibTrans" cxnId="{D0E3F933-4073-4C53-8DC4-8D2040584274}">
      <dgm:prSet/>
      <dgm:spPr/>
      <dgm:t>
        <a:bodyPr/>
        <a:lstStyle/>
        <a:p>
          <a:endParaRPr lang="en-US"/>
        </a:p>
      </dgm:t>
    </dgm:pt>
    <dgm:pt modelId="{05F82B3A-72B6-48F3-BEC0-ACAB9BB79A5C}">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800" dirty="0" smtClean="0">
              <a:latin typeface="Times New Roman" pitchFamily="18" charset="0"/>
              <a:cs typeface="Times New Roman" pitchFamily="18" charset="0"/>
            </a:rPr>
            <a:t>Plants </a:t>
          </a:r>
          <a:endParaRPr lang="en-US" sz="1800" dirty="0">
            <a:latin typeface="Times New Roman" pitchFamily="18" charset="0"/>
            <a:cs typeface="Times New Roman" pitchFamily="18" charset="0"/>
          </a:endParaRPr>
        </a:p>
      </dgm:t>
    </dgm:pt>
    <dgm:pt modelId="{39209579-E55E-410E-9907-EA5A5B0312CF}" type="parTrans" cxnId="{465F7D87-0328-48F4-8CF2-0777447E70E1}">
      <dgm:prSet custT="1">
        <dgm:style>
          <a:lnRef idx="1">
            <a:schemeClr val="accent6"/>
          </a:lnRef>
          <a:fillRef idx="2">
            <a:schemeClr val="accent6"/>
          </a:fillRef>
          <a:effectRef idx="1">
            <a:schemeClr val="accent6"/>
          </a:effectRef>
          <a:fontRef idx="minor">
            <a:schemeClr val="dk1"/>
          </a:fontRef>
        </dgm:style>
      </dgm:prSet>
      <dgm:spPr/>
      <dgm:t>
        <a:bodyPr/>
        <a:lstStyle/>
        <a:p>
          <a:endParaRPr lang="en-US" sz="1800">
            <a:latin typeface="Times New Roman" pitchFamily="18" charset="0"/>
            <a:cs typeface="Times New Roman" pitchFamily="18" charset="0"/>
          </a:endParaRPr>
        </a:p>
      </dgm:t>
    </dgm:pt>
    <dgm:pt modelId="{573F5603-58B0-435B-9255-0F4F54E9FCAD}" type="sibTrans" cxnId="{465F7D87-0328-48F4-8CF2-0777447E70E1}">
      <dgm:prSet/>
      <dgm:spPr/>
      <dgm:t>
        <a:bodyPr/>
        <a:lstStyle/>
        <a:p>
          <a:endParaRPr lang="en-US"/>
        </a:p>
      </dgm:t>
    </dgm:pt>
    <dgm:pt modelId="{B852C453-8BDF-426D-B1F2-C29C5F5D7CA6}">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800" dirty="0" smtClean="0">
              <a:latin typeface="Times New Roman" pitchFamily="18" charset="0"/>
              <a:cs typeface="Times New Roman" pitchFamily="18" charset="0"/>
            </a:rPr>
            <a:t>Animals </a:t>
          </a:r>
          <a:endParaRPr lang="en-US" sz="1800" dirty="0">
            <a:latin typeface="Times New Roman" pitchFamily="18" charset="0"/>
            <a:cs typeface="Times New Roman" pitchFamily="18" charset="0"/>
          </a:endParaRPr>
        </a:p>
      </dgm:t>
    </dgm:pt>
    <dgm:pt modelId="{B89F59AD-AA43-44DA-B0E1-FEFB3EAF0E3B}" type="parTrans" cxnId="{180D9078-0383-44E0-8FDE-B8A1B092F491}">
      <dgm:prSet custT="1">
        <dgm:style>
          <a:lnRef idx="1">
            <a:schemeClr val="accent6"/>
          </a:lnRef>
          <a:fillRef idx="2">
            <a:schemeClr val="accent6"/>
          </a:fillRef>
          <a:effectRef idx="1">
            <a:schemeClr val="accent6"/>
          </a:effectRef>
          <a:fontRef idx="minor">
            <a:schemeClr val="dk1"/>
          </a:fontRef>
        </dgm:style>
      </dgm:prSet>
      <dgm:spPr/>
      <dgm:t>
        <a:bodyPr/>
        <a:lstStyle/>
        <a:p>
          <a:endParaRPr lang="en-US" sz="1800">
            <a:latin typeface="Times New Roman" pitchFamily="18" charset="0"/>
            <a:cs typeface="Times New Roman" pitchFamily="18" charset="0"/>
          </a:endParaRPr>
        </a:p>
      </dgm:t>
    </dgm:pt>
    <dgm:pt modelId="{FC608D0C-31D2-475C-9CFB-2CC7B016B1DC}" type="sibTrans" cxnId="{180D9078-0383-44E0-8FDE-B8A1B092F491}">
      <dgm:prSet/>
      <dgm:spPr/>
      <dgm:t>
        <a:bodyPr/>
        <a:lstStyle/>
        <a:p>
          <a:endParaRPr lang="en-US"/>
        </a:p>
      </dgm:t>
    </dgm:pt>
    <dgm:pt modelId="{33B08C7A-25AA-40AA-9F5B-83B2C6BEB470}">
      <dgm:prSet custT="1">
        <dgm:style>
          <a:lnRef idx="1">
            <a:schemeClr val="accent6"/>
          </a:lnRef>
          <a:fillRef idx="2">
            <a:schemeClr val="accent6"/>
          </a:fillRef>
          <a:effectRef idx="1">
            <a:schemeClr val="accent6"/>
          </a:effectRef>
          <a:fontRef idx="minor">
            <a:schemeClr val="dk1"/>
          </a:fontRef>
        </dgm:style>
      </dgm:prSet>
      <dgm:spPr/>
      <dgm:t>
        <a:bodyPr/>
        <a:lstStyle/>
        <a:p>
          <a:r>
            <a:rPr lang="en-US" sz="1800" dirty="0" smtClean="0">
              <a:latin typeface="Times New Roman" pitchFamily="18" charset="0"/>
              <a:cs typeface="Times New Roman" pitchFamily="18" charset="0"/>
            </a:rPr>
            <a:t>Parasites </a:t>
          </a:r>
          <a:endParaRPr lang="en-US" sz="1800" dirty="0">
            <a:latin typeface="Times New Roman" pitchFamily="18" charset="0"/>
            <a:cs typeface="Times New Roman" pitchFamily="18" charset="0"/>
          </a:endParaRPr>
        </a:p>
      </dgm:t>
    </dgm:pt>
    <dgm:pt modelId="{7FEEC8EC-F160-4B45-BD72-7CCF36D48839}" type="parTrans" cxnId="{3AFD5D93-F393-486A-98F3-AF7954A50316}">
      <dgm:prSet custT="1">
        <dgm:style>
          <a:lnRef idx="1">
            <a:schemeClr val="accent6"/>
          </a:lnRef>
          <a:fillRef idx="2">
            <a:schemeClr val="accent6"/>
          </a:fillRef>
          <a:effectRef idx="1">
            <a:schemeClr val="accent6"/>
          </a:effectRef>
          <a:fontRef idx="minor">
            <a:schemeClr val="dk1"/>
          </a:fontRef>
        </dgm:style>
      </dgm:prSet>
      <dgm:spPr/>
      <dgm:t>
        <a:bodyPr/>
        <a:lstStyle/>
        <a:p>
          <a:endParaRPr lang="en-US" sz="1800">
            <a:latin typeface="Times New Roman" pitchFamily="18" charset="0"/>
            <a:cs typeface="Times New Roman" pitchFamily="18" charset="0"/>
          </a:endParaRPr>
        </a:p>
      </dgm:t>
    </dgm:pt>
    <dgm:pt modelId="{75F6317B-7CAB-4D53-9EDE-6A450966DCAE}" type="sibTrans" cxnId="{3AFD5D93-F393-486A-98F3-AF7954A50316}">
      <dgm:prSet/>
      <dgm:spPr/>
      <dgm:t>
        <a:bodyPr/>
        <a:lstStyle/>
        <a:p>
          <a:endParaRPr lang="en-US"/>
        </a:p>
      </dgm:t>
    </dgm:pt>
    <dgm:pt modelId="{2CC64382-DB88-42A6-AFED-9FE7593EDF77}" type="pres">
      <dgm:prSet presAssocID="{FF561237-156B-4A44-A35D-E03EA61B4A5E}" presName="Name0" presStyleCnt="0">
        <dgm:presLayoutVars>
          <dgm:chMax val="1"/>
          <dgm:dir/>
          <dgm:animLvl val="ctr"/>
          <dgm:resizeHandles val="exact"/>
        </dgm:presLayoutVars>
      </dgm:prSet>
      <dgm:spPr/>
      <dgm:t>
        <a:bodyPr/>
        <a:lstStyle/>
        <a:p>
          <a:endParaRPr lang="en-US"/>
        </a:p>
      </dgm:t>
    </dgm:pt>
    <dgm:pt modelId="{2A775288-2C4A-441C-BEBA-526E47F9B310}" type="pres">
      <dgm:prSet presAssocID="{002BC57C-44A8-4663-A7ED-C593286E5B60}" presName="centerShape" presStyleLbl="node0" presStyleIdx="0" presStyleCnt="1" custScaleX="153408"/>
      <dgm:spPr/>
      <dgm:t>
        <a:bodyPr/>
        <a:lstStyle/>
        <a:p>
          <a:endParaRPr lang="en-US"/>
        </a:p>
      </dgm:t>
    </dgm:pt>
    <dgm:pt modelId="{1BC0DECC-A827-42C7-A2F8-723D3F0C1BCD}" type="pres">
      <dgm:prSet presAssocID="{BD86DE48-385D-454E-BC9C-EC02C8697957}" presName="parTrans" presStyleLbl="sibTrans2D1" presStyleIdx="0" presStyleCnt="5"/>
      <dgm:spPr/>
      <dgm:t>
        <a:bodyPr/>
        <a:lstStyle/>
        <a:p>
          <a:endParaRPr lang="en-US"/>
        </a:p>
      </dgm:t>
    </dgm:pt>
    <dgm:pt modelId="{7C808945-9310-49F4-9380-E3D76059CE38}" type="pres">
      <dgm:prSet presAssocID="{BD86DE48-385D-454E-BC9C-EC02C8697957}" presName="connectorText" presStyleLbl="sibTrans2D1" presStyleIdx="0" presStyleCnt="5"/>
      <dgm:spPr/>
      <dgm:t>
        <a:bodyPr/>
        <a:lstStyle/>
        <a:p>
          <a:endParaRPr lang="en-US"/>
        </a:p>
      </dgm:t>
    </dgm:pt>
    <dgm:pt modelId="{9EA77556-4A9B-4061-9A48-A7F436C469E3}" type="pres">
      <dgm:prSet presAssocID="{E6C6BE81-2E84-4D7D-9C7D-9A3E4FDF3762}" presName="node" presStyleLbl="node1" presStyleIdx="0" presStyleCnt="5">
        <dgm:presLayoutVars>
          <dgm:bulletEnabled val="1"/>
        </dgm:presLayoutVars>
      </dgm:prSet>
      <dgm:spPr/>
      <dgm:t>
        <a:bodyPr/>
        <a:lstStyle/>
        <a:p>
          <a:endParaRPr lang="en-US"/>
        </a:p>
      </dgm:t>
    </dgm:pt>
    <dgm:pt modelId="{AA627A5C-A371-4C65-9D69-615EB32B28CB}" type="pres">
      <dgm:prSet presAssocID="{AA25D465-2AB3-4BAD-AA9A-023FA1F271A1}" presName="parTrans" presStyleLbl="sibTrans2D1" presStyleIdx="1" presStyleCnt="5"/>
      <dgm:spPr/>
      <dgm:t>
        <a:bodyPr/>
        <a:lstStyle/>
        <a:p>
          <a:endParaRPr lang="en-US"/>
        </a:p>
      </dgm:t>
    </dgm:pt>
    <dgm:pt modelId="{A0A358F0-37F0-4BCF-AA54-1FF083CE6114}" type="pres">
      <dgm:prSet presAssocID="{AA25D465-2AB3-4BAD-AA9A-023FA1F271A1}" presName="connectorText" presStyleLbl="sibTrans2D1" presStyleIdx="1" presStyleCnt="5"/>
      <dgm:spPr/>
      <dgm:t>
        <a:bodyPr/>
        <a:lstStyle/>
        <a:p>
          <a:endParaRPr lang="en-US"/>
        </a:p>
      </dgm:t>
    </dgm:pt>
    <dgm:pt modelId="{DB532AAE-E83B-48C6-BE09-41F352ED96AC}" type="pres">
      <dgm:prSet presAssocID="{BEBCCFD3-DE43-48A3-B46B-FB8A9B8690EE}" presName="node" presStyleLbl="node1" presStyleIdx="1" presStyleCnt="5" custRadScaleRad="123510" custRadScaleInc="9752">
        <dgm:presLayoutVars>
          <dgm:bulletEnabled val="1"/>
        </dgm:presLayoutVars>
      </dgm:prSet>
      <dgm:spPr/>
      <dgm:t>
        <a:bodyPr/>
        <a:lstStyle/>
        <a:p>
          <a:endParaRPr lang="en-US"/>
        </a:p>
      </dgm:t>
    </dgm:pt>
    <dgm:pt modelId="{152C8C69-995E-4309-B22C-E36290B3A19F}" type="pres">
      <dgm:prSet presAssocID="{7FEEC8EC-F160-4B45-BD72-7CCF36D48839}" presName="parTrans" presStyleLbl="sibTrans2D1" presStyleIdx="2" presStyleCnt="5"/>
      <dgm:spPr/>
      <dgm:t>
        <a:bodyPr/>
        <a:lstStyle/>
        <a:p>
          <a:endParaRPr lang="en-US"/>
        </a:p>
      </dgm:t>
    </dgm:pt>
    <dgm:pt modelId="{3182175D-D525-4CF8-8EF8-2BA36061D3A9}" type="pres">
      <dgm:prSet presAssocID="{7FEEC8EC-F160-4B45-BD72-7CCF36D48839}" presName="connectorText" presStyleLbl="sibTrans2D1" presStyleIdx="2" presStyleCnt="5"/>
      <dgm:spPr/>
      <dgm:t>
        <a:bodyPr/>
        <a:lstStyle/>
        <a:p>
          <a:endParaRPr lang="en-US"/>
        </a:p>
      </dgm:t>
    </dgm:pt>
    <dgm:pt modelId="{1EB9DC2A-A21E-4FC3-81FC-95189C5C75CF}" type="pres">
      <dgm:prSet presAssocID="{33B08C7A-25AA-40AA-9F5B-83B2C6BEB470}" presName="node" presStyleLbl="node1" presStyleIdx="2" presStyleCnt="5" custRadScaleRad="120370" custRadScaleInc="-32694">
        <dgm:presLayoutVars>
          <dgm:bulletEnabled val="1"/>
        </dgm:presLayoutVars>
      </dgm:prSet>
      <dgm:spPr/>
      <dgm:t>
        <a:bodyPr/>
        <a:lstStyle/>
        <a:p>
          <a:endParaRPr lang="en-US"/>
        </a:p>
      </dgm:t>
    </dgm:pt>
    <dgm:pt modelId="{88F2C817-6894-45AE-8723-DA9204E5A188}" type="pres">
      <dgm:prSet presAssocID="{39209579-E55E-410E-9907-EA5A5B0312CF}" presName="parTrans" presStyleLbl="sibTrans2D1" presStyleIdx="3" presStyleCnt="5"/>
      <dgm:spPr/>
      <dgm:t>
        <a:bodyPr/>
        <a:lstStyle/>
        <a:p>
          <a:endParaRPr lang="en-US"/>
        </a:p>
      </dgm:t>
    </dgm:pt>
    <dgm:pt modelId="{BD97B382-FF6E-40DF-8667-C0EDC2C3F722}" type="pres">
      <dgm:prSet presAssocID="{39209579-E55E-410E-9907-EA5A5B0312CF}" presName="connectorText" presStyleLbl="sibTrans2D1" presStyleIdx="3" presStyleCnt="5"/>
      <dgm:spPr/>
      <dgm:t>
        <a:bodyPr/>
        <a:lstStyle/>
        <a:p>
          <a:endParaRPr lang="en-US"/>
        </a:p>
      </dgm:t>
    </dgm:pt>
    <dgm:pt modelId="{9C491067-5FD7-4004-8D3F-11BD4200DB78}" type="pres">
      <dgm:prSet presAssocID="{05F82B3A-72B6-48F3-BEC0-ACAB9BB79A5C}" presName="node" presStyleLbl="node1" presStyleIdx="3" presStyleCnt="5" custRadScaleRad="120370" custRadScaleInc="32694">
        <dgm:presLayoutVars>
          <dgm:bulletEnabled val="1"/>
        </dgm:presLayoutVars>
      </dgm:prSet>
      <dgm:spPr/>
      <dgm:t>
        <a:bodyPr/>
        <a:lstStyle/>
        <a:p>
          <a:endParaRPr lang="en-US"/>
        </a:p>
      </dgm:t>
    </dgm:pt>
    <dgm:pt modelId="{32D335A2-6A3C-45EE-A70E-D0BBBEC64AF7}" type="pres">
      <dgm:prSet presAssocID="{B89F59AD-AA43-44DA-B0E1-FEFB3EAF0E3B}" presName="parTrans" presStyleLbl="sibTrans2D1" presStyleIdx="4" presStyleCnt="5"/>
      <dgm:spPr/>
      <dgm:t>
        <a:bodyPr/>
        <a:lstStyle/>
        <a:p>
          <a:endParaRPr lang="en-US"/>
        </a:p>
      </dgm:t>
    </dgm:pt>
    <dgm:pt modelId="{6573D588-4BA5-4A71-9D82-87CB523D78F6}" type="pres">
      <dgm:prSet presAssocID="{B89F59AD-AA43-44DA-B0E1-FEFB3EAF0E3B}" presName="connectorText" presStyleLbl="sibTrans2D1" presStyleIdx="4" presStyleCnt="5"/>
      <dgm:spPr/>
      <dgm:t>
        <a:bodyPr/>
        <a:lstStyle/>
        <a:p>
          <a:endParaRPr lang="en-US"/>
        </a:p>
      </dgm:t>
    </dgm:pt>
    <dgm:pt modelId="{7EA34C55-916D-4AE7-83B0-3E3BA90CAC37}" type="pres">
      <dgm:prSet presAssocID="{B852C453-8BDF-426D-B1F2-C29C5F5D7CA6}" presName="node" presStyleLbl="node1" presStyleIdx="4" presStyleCnt="5" custRadScaleRad="132375" custRadScaleInc="-12500">
        <dgm:presLayoutVars>
          <dgm:bulletEnabled val="1"/>
        </dgm:presLayoutVars>
      </dgm:prSet>
      <dgm:spPr/>
      <dgm:t>
        <a:bodyPr/>
        <a:lstStyle/>
        <a:p>
          <a:endParaRPr lang="en-US"/>
        </a:p>
      </dgm:t>
    </dgm:pt>
  </dgm:ptLst>
  <dgm:cxnLst>
    <dgm:cxn modelId="{F4DEC1AE-A2F7-4559-BD95-E134C674B50C}" type="presOf" srcId="{BD86DE48-385D-454E-BC9C-EC02C8697957}" destId="{7C808945-9310-49F4-9380-E3D76059CE38}" srcOrd="1" destOrd="0" presId="urn:microsoft.com/office/officeart/2005/8/layout/radial5"/>
    <dgm:cxn modelId="{1468E307-FA63-49CE-A8F7-EF018E125D23}" type="presOf" srcId="{BD86DE48-385D-454E-BC9C-EC02C8697957}" destId="{1BC0DECC-A827-42C7-A2F8-723D3F0C1BCD}" srcOrd="0" destOrd="0" presId="urn:microsoft.com/office/officeart/2005/8/layout/radial5"/>
    <dgm:cxn modelId="{69E0D669-D8B3-4946-B077-EC6C57EA65A9}" type="presOf" srcId="{7FEEC8EC-F160-4B45-BD72-7CCF36D48839}" destId="{152C8C69-995E-4309-B22C-E36290B3A19F}" srcOrd="0" destOrd="0" presId="urn:microsoft.com/office/officeart/2005/8/layout/radial5"/>
    <dgm:cxn modelId="{B1F6681B-36A8-4A23-B0D7-BBED389E1A71}" type="presOf" srcId="{002BC57C-44A8-4663-A7ED-C593286E5B60}" destId="{2A775288-2C4A-441C-BEBA-526E47F9B310}" srcOrd="0" destOrd="0" presId="urn:microsoft.com/office/officeart/2005/8/layout/radial5"/>
    <dgm:cxn modelId="{180D9078-0383-44E0-8FDE-B8A1B092F491}" srcId="{002BC57C-44A8-4663-A7ED-C593286E5B60}" destId="{B852C453-8BDF-426D-B1F2-C29C5F5D7CA6}" srcOrd="4" destOrd="0" parTransId="{B89F59AD-AA43-44DA-B0E1-FEFB3EAF0E3B}" sibTransId="{FC608D0C-31D2-475C-9CFB-2CC7B016B1DC}"/>
    <dgm:cxn modelId="{15E9F7B4-B731-4DB5-9A71-A20548833083}" type="presOf" srcId="{7FEEC8EC-F160-4B45-BD72-7CCF36D48839}" destId="{3182175D-D525-4CF8-8EF8-2BA36061D3A9}" srcOrd="1" destOrd="0" presId="urn:microsoft.com/office/officeart/2005/8/layout/radial5"/>
    <dgm:cxn modelId="{E8C548E3-B4E9-48FC-9AAC-D2AE0BF2A67D}" srcId="{FF561237-156B-4A44-A35D-E03EA61B4A5E}" destId="{002BC57C-44A8-4663-A7ED-C593286E5B60}" srcOrd="0" destOrd="0" parTransId="{C42E3F64-C2F6-41D7-ACDE-34178796A17E}" sibTransId="{5C3026BF-352D-495F-A734-10823B9134FA}"/>
    <dgm:cxn modelId="{7532570E-23F0-467A-B11D-185868403D06}" type="presOf" srcId="{B852C453-8BDF-426D-B1F2-C29C5F5D7CA6}" destId="{7EA34C55-916D-4AE7-83B0-3E3BA90CAC37}" srcOrd="0" destOrd="0" presId="urn:microsoft.com/office/officeart/2005/8/layout/radial5"/>
    <dgm:cxn modelId="{41C807B3-3AFD-4E75-A78F-616390170945}" type="presOf" srcId="{AA25D465-2AB3-4BAD-AA9A-023FA1F271A1}" destId="{AA627A5C-A371-4C65-9D69-615EB32B28CB}" srcOrd="0" destOrd="0" presId="urn:microsoft.com/office/officeart/2005/8/layout/radial5"/>
    <dgm:cxn modelId="{2E240257-50D1-458A-8904-10D3BDDBB06E}" type="presOf" srcId="{39209579-E55E-410E-9907-EA5A5B0312CF}" destId="{88F2C817-6894-45AE-8723-DA9204E5A188}" srcOrd="0" destOrd="0" presId="urn:microsoft.com/office/officeart/2005/8/layout/radial5"/>
    <dgm:cxn modelId="{4A0307E2-293C-4F3E-8BFF-A8A2A797199F}" type="presOf" srcId="{AA25D465-2AB3-4BAD-AA9A-023FA1F271A1}" destId="{A0A358F0-37F0-4BCF-AA54-1FF083CE6114}" srcOrd="1" destOrd="0" presId="urn:microsoft.com/office/officeart/2005/8/layout/radial5"/>
    <dgm:cxn modelId="{A6BA7D3E-8A74-467F-A320-C122A116D505}" type="presOf" srcId="{FF561237-156B-4A44-A35D-E03EA61B4A5E}" destId="{2CC64382-DB88-42A6-AFED-9FE7593EDF77}" srcOrd="0" destOrd="0" presId="urn:microsoft.com/office/officeart/2005/8/layout/radial5"/>
    <dgm:cxn modelId="{AA985425-CC4C-46FC-88F2-F250EE0DFE6F}" type="presOf" srcId="{E6C6BE81-2E84-4D7D-9C7D-9A3E4FDF3762}" destId="{9EA77556-4A9B-4061-9A48-A7F436C469E3}" srcOrd="0" destOrd="0" presId="urn:microsoft.com/office/officeart/2005/8/layout/radial5"/>
    <dgm:cxn modelId="{719DF949-7A8D-4A97-843A-F567E76B4063}" type="presOf" srcId="{05F82B3A-72B6-48F3-BEC0-ACAB9BB79A5C}" destId="{9C491067-5FD7-4004-8D3F-11BD4200DB78}" srcOrd="0" destOrd="0" presId="urn:microsoft.com/office/officeart/2005/8/layout/radial5"/>
    <dgm:cxn modelId="{6BFF2B10-8AF6-4CC8-B9BF-BE2742D00055}" srcId="{002BC57C-44A8-4663-A7ED-C593286E5B60}" destId="{E6C6BE81-2E84-4D7D-9C7D-9A3E4FDF3762}" srcOrd="0" destOrd="0" parTransId="{BD86DE48-385D-454E-BC9C-EC02C8697957}" sibTransId="{E7716DEA-534D-42B1-99FB-3580A3A0F40A}"/>
    <dgm:cxn modelId="{1E1A6D79-D59E-4B02-A04D-FC84E2693F4F}" type="presOf" srcId="{BEBCCFD3-DE43-48A3-B46B-FB8A9B8690EE}" destId="{DB532AAE-E83B-48C6-BE09-41F352ED96AC}" srcOrd="0" destOrd="0" presId="urn:microsoft.com/office/officeart/2005/8/layout/radial5"/>
    <dgm:cxn modelId="{465F7D87-0328-48F4-8CF2-0777447E70E1}" srcId="{002BC57C-44A8-4663-A7ED-C593286E5B60}" destId="{05F82B3A-72B6-48F3-BEC0-ACAB9BB79A5C}" srcOrd="3" destOrd="0" parTransId="{39209579-E55E-410E-9907-EA5A5B0312CF}" sibTransId="{573F5603-58B0-435B-9255-0F4F54E9FCAD}"/>
    <dgm:cxn modelId="{D0E3F933-4073-4C53-8DC4-8D2040584274}" srcId="{002BC57C-44A8-4663-A7ED-C593286E5B60}" destId="{BEBCCFD3-DE43-48A3-B46B-FB8A9B8690EE}" srcOrd="1" destOrd="0" parTransId="{AA25D465-2AB3-4BAD-AA9A-023FA1F271A1}" sibTransId="{4E0299CA-51B4-44FD-B89D-04FDD5FD7DF3}"/>
    <dgm:cxn modelId="{626D43DE-29F3-4DB3-B52C-84D4808F42D8}" type="presOf" srcId="{33B08C7A-25AA-40AA-9F5B-83B2C6BEB470}" destId="{1EB9DC2A-A21E-4FC3-81FC-95189C5C75CF}" srcOrd="0" destOrd="0" presId="urn:microsoft.com/office/officeart/2005/8/layout/radial5"/>
    <dgm:cxn modelId="{C77750B6-50B6-497E-BE25-4D0E5A62A91E}" type="presOf" srcId="{B89F59AD-AA43-44DA-B0E1-FEFB3EAF0E3B}" destId="{32D335A2-6A3C-45EE-A70E-D0BBBEC64AF7}" srcOrd="0" destOrd="0" presId="urn:microsoft.com/office/officeart/2005/8/layout/radial5"/>
    <dgm:cxn modelId="{B9779DD3-8A45-4B7E-87C9-D307226CE487}" type="presOf" srcId="{39209579-E55E-410E-9907-EA5A5B0312CF}" destId="{BD97B382-FF6E-40DF-8667-C0EDC2C3F722}" srcOrd="1" destOrd="0" presId="urn:microsoft.com/office/officeart/2005/8/layout/radial5"/>
    <dgm:cxn modelId="{97363A56-6CC1-4753-B850-68525793F91D}" type="presOf" srcId="{B89F59AD-AA43-44DA-B0E1-FEFB3EAF0E3B}" destId="{6573D588-4BA5-4A71-9D82-87CB523D78F6}" srcOrd="1" destOrd="0" presId="urn:microsoft.com/office/officeart/2005/8/layout/radial5"/>
    <dgm:cxn modelId="{3AFD5D93-F393-486A-98F3-AF7954A50316}" srcId="{002BC57C-44A8-4663-A7ED-C593286E5B60}" destId="{33B08C7A-25AA-40AA-9F5B-83B2C6BEB470}" srcOrd="2" destOrd="0" parTransId="{7FEEC8EC-F160-4B45-BD72-7CCF36D48839}" sibTransId="{75F6317B-7CAB-4D53-9EDE-6A450966DCAE}"/>
    <dgm:cxn modelId="{87365DBB-A6C2-4CDF-9A18-5FF59046BD4B}" type="presParOf" srcId="{2CC64382-DB88-42A6-AFED-9FE7593EDF77}" destId="{2A775288-2C4A-441C-BEBA-526E47F9B310}" srcOrd="0" destOrd="0" presId="urn:microsoft.com/office/officeart/2005/8/layout/radial5"/>
    <dgm:cxn modelId="{D8F21251-8531-4451-85FB-FAF6092025A5}" type="presParOf" srcId="{2CC64382-DB88-42A6-AFED-9FE7593EDF77}" destId="{1BC0DECC-A827-42C7-A2F8-723D3F0C1BCD}" srcOrd="1" destOrd="0" presId="urn:microsoft.com/office/officeart/2005/8/layout/radial5"/>
    <dgm:cxn modelId="{A2C5BE62-165C-49EB-A10E-CFBF1EA8A16D}" type="presParOf" srcId="{1BC0DECC-A827-42C7-A2F8-723D3F0C1BCD}" destId="{7C808945-9310-49F4-9380-E3D76059CE38}" srcOrd="0" destOrd="0" presId="urn:microsoft.com/office/officeart/2005/8/layout/radial5"/>
    <dgm:cxn modelId="{72A50F49-A0D3-4E91-9AE2-22808EFE3313}" type="presParOf" srcId="{2CC64382-DB88-42A6-AFED-9FE7593EDF77}" destId="{9EA77556-4A9B-4061-9A48-A7F436C469E3}" srcOrd="2" destOrd="0" presId="urn:microsoft.com/office/officeart/2005/8/layout/radial5"/>
    <dgm:cxn modelId="{887F8312-F20D-4E1F-B9E1-C3D7DABB57DA}" type="presParOf" srcId="{2CC64382-DB88-42A6-AFED-9FE7593EDF77}" destId="{AA627A5C-A371-4C65-9D69-615EB32B28CB}" srcOrd="3" destOrd="0" presId="urn:microsoft.com/office/officeart/2005/8/layout/radial5"/>
    <dgm:cxn modelId="{76EE192C-E85E-4E5D-8677-91852469435F}" type="presParOf" srcId="{AA627A5C-A371-4C65-9D69-615EB32B28CB}" destId="{A0A358F0-37F0-4BCF-AA54-1FF083CE6114}" srcOrd="0" destOrd="0" presId="urn:microsoft.com/office/officeart/2005/8/layout/radial5"/>
    <dgm:cxn modelId="{EED03E70-9602-411C-8233-E48CE9BFD31F}" type="presParOf" srcId="{2CC64382-DB88-42A6-AFED-9FE7593EDF77}" destId="{DB532AAE-E83B-48C6-BE09-41F352ED96AC}" srcOrd="4" destOrd="0" presId="urn:microsoft.com/office/officeart/2005/8/layout/radial5"/>
    <dgm:cxn modelId="{59E10C55-0B97-4B49-AB70-4F01DF4455B5}" type="presParOf" srcId="{2CC64382-DB88-42A6-AFED-9FE7593EDF77}" destId="{152C8C69-995E-4309-B22C-E36290B3A19F}" srcOrd="5" destOrd="0" presId="urn:microsoft.com/office/officeart/2005/8/layout/radial5"/>
    <dgm:cxn modelId="{1CAD28E5-96F3-4F15-824C-DD92BD5B38F1}" type="presParOf" srcId="{152C8C69-995E-4309-B22C-E36290B3A19F}" destId="{3182175D-D525-4CF8-8EF8-2BA36061D3A9}" srcOrd="0" destOrd="0" presId="urn:microsoft.com/office/officeart/2005/8/layout/radial5"/>
    <dgm:cxn modelId="{B0F36F63-E8C3-40A4-B96B-60F24189CEB2}" type="presParOf" srcId="{2CC64382-DB88-42A6-AFED-9FE7593EDF77}" destId="{1EB9DC2A-A21E-4FC3-81FC-95189C5C75CF}" srcOrd="6" destOrd="0" presId="urn:microsoft.com/office/officeart/2005/8/layout/radial5"/>
    <dgm:cxn modelId="{A4B3F872-51F6-4C25-A5E4-C14FFD157DB2}" type="presParOf" srcId="{2CC64382-DB88-42A6-AFED-9FE7593EDF77}" destId="{88F2C817-6894-45AE-8723-DA9204E5A188}" srcOrd="7" destOrd="0" presId="urn:microsoft.com/office/officeart/2005/8/layout/radial5"/>
    <dgm:cxn modelId="{22DE24C6-EF6F-40E9-831B-B6B6BD83363F}" type="presParOf" srcId="{88F2C817-6894-45AE-8723-DA9204E5A188}" destId="{BD97B382-FF6E-40DF-8667-C0EDC2C3F722}" srcOrd="0" destOrd="0" presId="urn:microsoft.com/office/officeart/2005/8/layout/radial5"/>
    <dgm:cxn modelId="{82DA171E-859A-4727-8182-EE9F6327881D}" type="presParOf" srcId="{2CC64382-DB88-42A6-AFED-9FE7593EDF77}" destId="{9C491067-5FD7-4004-8D3F-11BD4200DB78}" srcOrd="8" destOrd="0" presId="urn:microsoft.com/office/officeart/2005/8/layout/radial5"/>
    <dgm:cxn modelId="{6455EC5A-EA7A-4943-944B-90CA73C9709E}" type="presParOf" srcId="{2CC64382-DB88-42A6-AFED-9FE7593EDF77}" destId="{32D335A2-6A3C-45EE-A70E-D0BBBEC64AF7}" srcOrd="9" destOrd="0" presId="urn:microsoft.com/office/officeart/2005/8/layout/radial5"/>
    <dgm:cxn modelId="{2970F761-F9DD-438F-BDB0-07F1751ACCA5}" type="presParOf" srcId="{32D335A2-6A3C-45EE-A70E-D0BBBEC64AF7}" destId="{6573D588-4BA5-4A71-9D82-87CB523D78F6}" srcOrd="0" destOrd="0" presId="urn:microsoft.com/office/officeart/2005/8/layout/radial5"/>
    <dgm:cxn modelId="{9B275033-3CD5-4D96-AC1C-8CF12FCE5E2F}" type="presParOf" srcId="{2CC64382-DB88-42A6-AFED-9FE7593EDF77}" destId="{7EA34C55-916D-4AE7-83B0-3E3BA90CAC37}" srcOrd="10"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8B1526-A5FF-46EC-8F7D-D4E2BD5198A2}"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en-US"/>
        </a:p>
      </dgm:t>
    </dgm:pt>
    <dgm:pt modelId="{1931FCCC-3717-4B6A-A83C-5FD8D31D6677}">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800" dirty="0" smtClean="0">
              <a:latin typeface="Times New Roman" pitchFamily="18" charset="0"/>
              <a:cs typeface="Times New Roman" pitchFamily="18" charset="0"/>
            </a:rPr>
            <a:t>Cultural environment</a:t>
          </a:r>
          <a:endParaRPr lang="en-US" sz="1800" dirty="0">
            <a:latin typeface="Times New Roman" pitchFamily="18" charset="0"/>
            <a:cs typeface="Times New Roman" pitchFamily="18" charset="0"/>
          </a:endParaRPr>
        </a:p>
      </dgm:t>
    </dgm:pt>
    <dgm:pt modelId="{E58B0C46-7BD2-4780-9A15-DB8F072548E1}" type="parTrans" cxnId="{999B74BF-C480-40FB-AA80-2CB10862AE85}">
      <dgm:prSet/>
      <dgm:spPr/>
      <dgm:t>
        <a:bodyPr/>
        <a:lstStyle/>
        <a:p>
          <a:endParaRPr lang="en-US"/>
        </a:p>
      </dgm:t>
    </dgm:pt>
    <dgm:pt modelId="{1B0C243E-5351-4F59-AA80-C4AB1BCC9C93}" type="sibTrans" cxnId="{999B74BF-C480-40FB-AA80-2CB10862AE85}">
      <dgm:prSet/>
      <dgm:spPr/>
      <dgm:t>
        <a:bodyPr/>
        <a:lstStyle/>
        <a:p>
          <a:endParaRPr lang="en-US"/>
        </a:p>
      </dgm:t>
    </dgm:pt>
    <dgm:pt modelId="{A9DF4E39-A5F8-461E-A3FD-BE801B2AE606}">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800" dirty="0" smtClean="0">
              <a:latin typeface="Times New Roman" pitchFamily="18" charset="0"/>
              <a:cs typeface="Times New Roman" pitchFamily="18" charset="0"/>
            </a:rPr>
            <a:t>Polity </a:t>
          </a:r>
          <a:endParaRPr lang="en-US" sz="1800" dirty="0">
            <a:latin typeface="Times New Roman" pitchFamily="18" charset="0"/>
            <a:cs typeface="Times New Roman" pitchFamily="18" charset="0"/>
          </a:endParaRPr>
        </a:p>
      </dgm:t>
    </dgm:pt>
    <dgm:pt modelId="{26CE3581-37EC-4D1D-8605-F5F6BE3B6416}" type="parTrans" cxnId="{CECE1704-3A79-42CE-B704-64993FD6FB26}">
      <dgm:prSet/>
      <dgm:spPr/>
      <dgm:t>
        <a:bodyPr/>
        <a:lstStyle/>
        <a:p>
          <a:endParaRPr lang="en-US"/>
        </a:p>
      </dgm:t>
    </dgm:pt>
    <dgm:pt modelId="{3CECCE97-DFAA-43E4-8989-A320A0D67A56}" type="sibTrans" cxnId="{CECE1704-3A79-42CE-B704-64993FD6FB26}">
      <dgm:prSet>
        <dgm:style>
          <a:lnRef idx="1">
            <a:schemeClr val="accent5"/>
          </a:lnRef>
          <a:fillRef idx="2">
            <a:schemeClr val="accent5"/>
          </a:fillRef>
          <a:effectRef idx="1">
            <a:schemeClr val="accent5"/>
          </a:effectRef>
          <a:fontRef idx="minor">
            <a:schemeClr val="dk1"/>
          </a:fontRef>
        </dgm:style>
      </dgm:prSet>
      <dgm:spPr/>
      <dgm:t>
        <a:bodyPr/>
        <a:lstStyle/>
        <a:p>
          <a:endParaRPr lang="en-US" sz="1800">
            <a:latin typeface="Times New Roman" pitchFamily="18" charset="0"/>
            <a:cs typeface="Times New Roman" pitchFamily="18" charset="0"/>
          </a:endParaRPr>
        </a:p>
      </dgm:t>
    </dgm:pt>
    <dgm:pt modelId="{1DB23F63-CC89-4E51-8716-1C9F7ABD77C1}">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800" dirty="0" smtClean="0">
              <a:latin typeface="Times New Roman" pitchFamily="18" charset="0"/>
              <a:cs typeface="Times New Roman" pitchFamily="18" charset="0"/>
            </a:rPr>
            <a:t>Economy </a:t>
          </a:r>
          <a:endParaRPr lang="en-US" sz="1800" dirty="0">
            <a:latin typeface="Times New Roman" pitchFamily="18" charset="0"/>
            <a:cs typeface="Times New Roman" pitchFamily="18" charset="0"/>
          </a:endParaRPr>
        </a:p>
      </dgm:t>
    </dgm:pt>
    <dgm:pt modelId="{1798CD49-FBD6-4C96-A70B-E2200D76889F}" type="parTrans" cxnId="{E2AA9FC5-12E8-4922-A612-8FA49475ADBE}">
      <dgm:prSet/>
      <dgm:spPr/>
      <dgm:t>
        <a:bodyPr/>
        <a:lstStyle/>
        <a:p>
          <a:endParaRPr lang="en-US"/>
        </a:p>
      </dgm:t>
    </dgm:pt>
    <dgm:pt modelId="{F2F3BA57-D3CD-472C-85A3-515907008487}" type="sibTrans" cxnId="{E2AA9FC5-12E8-4922-A612-8FA49475ADBE}">
      <dgm:prSet>
        <dgm:style>
          <a:lnRef idx="1">
            <a:schemeClr val="accent5"/>
          </a:lnRef>
          <a:fillRef idx="2">
            <a:schemeClr val="accent5"/>
          </a:fillRef>
          <a:effectRef idx="1">
            <a:schemeClr val="accent5"/>
          </a:effectRef>
          <a:fontRef idx="minor">
            <a:schemeClr val="dk1"/>
          </a:fontRef>
        </dgm:style>
      </dgm:prSet>
      <dgm:spPr/>
      <dgm:t>
        <a:bodyPr/>
        <a:lstStyle/>
        <a:p>
          <a:endParaRPr lang="en-US" sz="1800">
            <a:latin typeface="Times New Roman" pitchFamily="18" charset="0"/>
            <a:cs typeface="Times New Roman" pitchFamily="18" charset="0"/>
          </a:endParaRPr>
        </a:p>
      </dgm:t>
    </dgm:pt>
    <dgm:pt modelId="{E1151908-2890-4BFD-A184-42B5ADB9F0D0}">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800" dirty="0" smtClean="0">
              <a:latin typeface="Times New Roman" pitchFamily="18" charset="0"/>
              <a:cs typeface="Times New Roman" pitchFamily="18" charset="0"/>
            </a:rPr>
            <a:t>Society </a:t>
          </a:r>
          <a:endParaRPr lang="en-US" sz="1800" dirty="0">
            <a:latin typeface="Times New Roman" pitchFamily="18" charset="0"/>
            <a:cs typeface="Times New Roman" pitchFamily="18" charset="0"/>
          </a:endParaRPr>
        </a:p>
      </dgm:t>
    </dgm:pt>
    <dgm:pt modelId="{AE8DF2B5-8467-41D1-BF0B-C2C1A1301DB5}" type="parTrans" cxnId="{264EDAD5-9C67-4370-A4CF-4DBFB52B1A48}">
      <dgm:prSet/>
      <dgm:spPr/>
      <dgm:t>
        <a:bodyPr/>
        <a:lstStyle/>
        <a:p>
          <a:endParaRPr lang="en-US"/>
        </a:p>
      </dgm:t>
    </dgm:pt>
    <dgm:pt modelId="{21886DF5-BF35-4BDB-B7B3-88A3F5CA4906}" type="sibTrans" cxnId="{264EDAD5-9C67-4370-A4CF-4DBFB52B1A48}">
      <dgm:prSet>
        <dgm:style>
          <a:lnRef idx="1">
            <a:schemeClr val="accent5"/>
          </a:lnRef>
          <a:fillRef idx="2">
            <a:schemeClr val="accent5"/>
          </a:fillRef>
          <a:effectRef idx="1">
            <a:schemeClr val="accent5"/>
          </a:effectRef>
          <a:fontRef idx="minor">
            <a:schemeClr val="dk1"/>
          </a:fontRef>
        </dgm:style>
      </dgm:prSet>
      <dgm:spPr/>
      <dgm:t>
        <a:bodyPr/>
        <a:lstStyle/>
        <a:p>
          <a:endParaRPr lang="en-US" sz="1800">
            <a:latin typeface="Times New Roman" pitchFamily="18" charset="0"/>
            <a:cs typeface="Times New Roman" pitchFamily="18" charset="0"/>
          </a:endParaRPr>
        </a:p>
      </dgm:t>
    </dgm:pt>
    <dgm:pt modelId="{159AE61E-AAA6-44F5-A48E-D725A727553C}" type="pres">
      <dgm:prSet presAssocID="{258B1526-A5FF-46EC-8F7D-D4E2BD5198A2}" presName="Name0" presStyleCnt="0">
        <dgm:presLayoutVars>
          <dgm:chMax val="1"/>
          <dgm:dir/>
          <dgm:animLvl val="ctr"/>
          <dgm:resizeHandles val="exact"/>
        </dgm:presLayoutVars>
      </dgm:prSet>
      <dgm:spPr/>
      <dgm:t>
        <a:bodyPr/>
        <a:lstStyle/>
        <a:p>
          <a:endParaRPr lang="en-US"/>
        </a:p>
      </dgm:t>
    </dgm:pt>
    <dgm:pt modelId="{E538D17B-2272-41AF-AE89-B4ADDACFADA5}" type="pres">
      <dgm:prSet presAssocID="{1931FCCC-3717-4B6A-A83C-5FD8D31D6677}" presName="centerShape" presStyleLbl="node0" presStyleIdx="0" presStyleCnt="1" custScaleX="117252" custScaleY="106336"/>
      <dgm:spPr/>
      <dgm:t>
        <a:bodyPr/>
        <a:lstStyle/>
        <a:p>
          <a:endParaRPr lang="en-US"/>
        </a:p>
      </dgm:t>
    </dgm:pt>
    <dgm:pt modelId="{03E935BF-53FB-460E-9250-B93DD925EEE3}" type="pres">
      <dgm:prSet presAssocID="{A9DF4E39-A5F8-461E-A3FD-BE801B2AE606}" presName="node" presStyleLbl="node1" presStyleIdx="0" presStyleCnt="3" custScaleX="130972">
        <dgm:presLayoutVars>
          <dgm:bulletEnabled val="1"/>
        </dgm:presLayoutVars>
      </dgm:prSet>
      <dgm:spPr/>
      <dgm:t>
        <a:bodyPr/>
        <a:lstStyle/>
        <a:p>
          <a:endParaRPr lang="en-US"/>
        </a:p>
      </dgm:t>
    </dgm:pt>
    <dgm:pt modelId="{A6E60446-C58B-4695-8853-CC8ADF007C01}" type="pres">
      <dgm:prSet presAssocID="{A9DF4E39-A5F8-461E-A3FD-BE801B2AE606}" presName="dummy" presStyleCnt="0"/>
      <dgm:spPr/>
    </dgm:pt>
    <dgm:pt modelId="{98FF14CC-859A-42B4-B69F-8B18B3BA8196}" type="pres">
      <dgm:prSet presAssocID="{3CECCE97-DFAA-43E4-8989-A320A0D67A56}" presName="sibTrans" presStyleLbl="sibTrans2D1" presStyleIdx="0" presStyleCnt="3"/>
      <dgm:spPr/>
      <dgm:t>
        <a:bodyPr/>
        <a:lstStyle/>
        <a:p>
          <a:endParaRPr lang="en-US"/>
        </a:p>
      </dgm:t>
    </dgm:pt>
    <dgm:pt modelId="{4595AE4E-B079-4DBC-AF43-640DDCFF831D}" type="pres">
      <dgm:prSet presAssocID="{1DB23F63-CC89-4E51-8716-1C9F7ABD77C1}" presName="node" presStyleLbl="node1" presStyleIdx="1" presStyleCnt="3" custScaleX="136220">
        <dgm:presLayoutVars>
          <dgm:bulletEnabled val="1"/>
        </dgm:presLayoutVars>
      </dgm:prSet>
      <dgm:spPr/>
      <dgm:t>
        <a:bodyPr/>
        <a:lstStyle/>
        <a:p>
          <a:endParaRPr lang="en-US"/>
        </a:p>
      </dgm:t>
    </dgm:pt>
    <dgm:pt modelId="{0DA08598-B34E-438D-9D2D-07F9A7576EAB}" type="pres">
      <dgm:prSet presAssocID="{1DB23F63-CC89-4E51-8716-1C9F7ABD77C1}" presName="dummy" presStyleCnt="0"/>
      <dgm:spPr/>
    </dgm:pt>
    <dgm:pt modelId="{729CE0A7-0A54-4BC3-AB6B-1BB46DBA9E27}" type="pres">
      <dgm:prSet presAssocID="{F2F3BA57-D3CD-472C-85A3-515907008487}" presName="sibTrans" presStyleLbl="sibTrans2D1" presStyleIdx="1" presStyleCnt="3"/>
      <dgm:spPr/>
      <dgm:t>
        <a:bodyPr/>
        <a:lstStyle/>
        <a:p>
          <a:endParaRPr lang="en-US"/>
        </a:p>
      </dgm:t>
    </dgm:pt>
    <dgm:pt modelId="{7BDE0A94-82E4-4807-9D0A-E8E0A9EC6FC6}" type="pres">
      <dgm:prSet presAssocID="{E1151908-2890-4BFD-A184-42B5ADB9F0D0}" presName="node" presStyleLbl="node1" presStyleIdx="2" presStyleCnt="3" custScaleX="130055">
        <dgm:presLayoutVars>
          <dgm:bulletEnabled val="1"/>
        </dgm:presLayoutVars>
      </dgm:prSet>
      <dgm:spPr/>
      <dgm:t>
        <a:bodyPr/>
        <a:lstStyle/>
        <a:p>
          <a:endParaRPr lang="en-US"/>
        </a:p>
      </dgm:t>
    </dgm:pt>
    <dgm:pt modelId="{97ABEE91-8A50-4BCF-8353-35C8B063483E}" type="pres">
      <dgm:prSet presAssocID="{E1151908-2890-4BFD-A184-42B5ADB9F0D0}" presName="dummy" presStyleCnt="0"/>
      <dgm:spPr/>
    </dgm:pt>
    <dgm:pt modelId="{A0894EAB-9A3B-480A-ACFE-9F635BDCC648}" type="pres">
      <dgm:prSet presAssocID="{21886DF5-BF35-4BDB-B7B3-88A3F5CA4906}" presName="sibTrans" presStyleLbl="sibTrans2D1" presStyleIdx="2" presStyleCnt="3"/>
      <dgm:spPr/>
      <dgm:t>
        <a:bodyPr/>
        <a:lstStyle/>
        <a:p>
          <a:endParaRPr lang="en-US"/>
        </a:p>
      </dgm:t>
    </dgm:pt>
  </dgm:ptLst>
  <dgm:cxnLst>
    <dgm:cxn modelId="{D137FE00-7BBD-41EB-80D2-20A8F4DF8A0C}" type="presOf" srcId="{3CECCE97-DFAA-43E4-8989-A320A0D67A56}" destId="{98FF14CC-859A-42B4-B69F-8B18B3BA8196}" srcOrd="0" destOrd="0" presId="urn:microsoft.com/office/officeart/2005/8/layout/radial6"/>
    <dgm:cxn modelId="{9AC3B970-2B88-401B-8122-883E627776E9}" type="presOf" srcId="{F2F3BA57-D3CD-472C-85A3-515907008487}" destId="{729CE0A7-0A54-4BC3-AB6B-1BB46DBA9E27}" srcOrd="0" destOrd="0" presId="urn:microsoft.com/office/officeart/2005/8/layout/radial6"/>
    <dgm:cxn modelId="{92D95D26-359C-49CC-A4AB-F224C3B2B40B}" type="presOf" srcId="{21886DF5-BF35-4BDB-B7B3-88A3F5CA4906}" destId="{A0894EAB-9A3B-480A-ACFE-9F635BDCC648}" srcOrd="0" destOrd="0" presId="urn:microsoft.com/office/officeart/2005/8/layout/radial6"/>
    <dgm:cxn modelId="{E2AA9FC5-12E8-4922-A612-8FA49475ADBE}" srcId="{1931FCCC-3717-4B6A-A83C-5FD8D31D6677}" destId="{1DB23F63-CC89-4E51-8716-1C9F7ABD77C1}" srcOrd="1" destOrd="0" parTransId="{1798CD49-FBD6-4C96-A70B-E2200D76889F}" sibTransId="{F2F3BA57-D3CD-472C-85A3-515907008487}"/>
    <dgm:cxn modelId="{E9AE073F-104B-48C7-B285-A859087BD77C}" type="presOf" srcId="{1931FCCC-3717-4B6A-A83C-5FD8D31D6677}" destId="{E538D17B-2272-41AF-AE89-B4ADDACFADA5}" srcOrd="0" destOrd="0" presId="urn:microsoft.com/office/officeart/2005/8/layout/radial6"/>
    <dgm:cxn modelId="{CECE1704-3A79-42CE-B704-64993FD6FB26}" srcId="{1931FCCC-3717-4B6A-A83C-5FD8D31D6677}" destId="{A9DF4E39-A5F8-461E-A3FD-BE801B2AE606}" srcOrd="0" destOrd="0" parTransId="{26CE3581-37EC-4D1D-8605-F5F6BE3B6416}" sibTransId="{3CECCE97-DFAA-43E4-8989-A320A0D67A56}"/>
    <dgm:cxn modelId="{8C731FD5-E548-4C98-AA00-A64963933D46}" type="presOf" srcId="{A9DF4E39-A5F8-461E-A3FD-BE801B2AE606}" destId="{03E935BF-53FB-460E-9250-B93DD925EEE3}" srcOrd="0" destOrd="0" presId="urn:microsoft.com/office/officeart/2005/8/layout/radial6"/>
    <dgm:cxn modelId="{999B74BF-C480-40FB-AA80-2CB10862AE85}" srcId="{258B1526-A5FF-46EC-8F7D-D4E2BD5198A2}" destId="{1931FCCC-3717-4B6A-A83C-5FD8D31D6677}" srcOrd="0" destOrd="0" parTransId="{E58B0C46-7BD2-4780-9A15-DB8F072548E1}" sibTransId="{1B0C243E-5351-4F59-AA80-C4AB1BCC9C93}"/>
    <dgm:cxn modelId="{264EDAD5-9C67-4370-A4CF-4DBFB52B1A48}" srcId="{1931FCCC-3717-4B6A-A83C-5FD8D31D6677}" destId="{E1151908-2890-4BFD-A184-42B5ADB9F0D0}" srcOrd="2" destOrd="0" parTransId="{AE8DF2B5-8467-41D1-BF0B-C2C1A1301DB5}" sibTransId="{21886DF5-BF35-4BDB-B7B3-88A3F5CA4906}"/>
    <dgm:cxn modelId="{CF3DE5E8-DC1D-411F-8D7A-B90AA5FEC97D}" type="presOf" srcId="{E1151908-2890-4BFD-A184-42B5ADB9F0D0}" destId="{7BDE0A94-82E4-4807-9D0A-E8E0A9EC6FC6}" srcOrd="0" destOrd="0" presId="urn:microsoft.com/office/officeart/2005/8/layout/radial6"/>
    <dgm:cxn modelId="{00E8130E-8DC0-4956-9808-A04002D7B4FF}" type="presOf" srcId="{258B1526-A5FF-46EC-8F7D-D4E2BD5198A2}" destId="{159AE61E-AAA6-44F5-A48E-D725A727553C}" srcOrd="0" destOrd="0" presId="urn:microsoft.com/office/officeart/2005/8/layout/radial6"/>
    <dgm:cxn modelId="{6B98283D-80D7-4A07-90FD-B494E26646D6}" type="presOf" srcId="{1DB23F63-CC89-4E51-8716-1C9F7ABD77C1}" destId="{4595AE4E-B079-4DBC-AF43-640DDCFF831D}" srcOrd="0" destOrd="0" presId="urn:microsoft.com/office/officeart/2005/8/layout/radial6"/>
    <dgm:cxn modelId="{7A1C09DA-93CE-452D-A338-3D8F7A379C27}" type="presParOf" srcId="{159AE61E-AAA6-44F5-A48E-D725A727553C}" destId="{E538D17B-2272-41AF-AE89-B4ADDACFADA5}" srcOrd="0" destOrd="0" presId="urn:microsoft.com/office/officeart/2005/8/layout/radial6"/>
    <dgm:cxn modelId="{79C9F1F5-0456-486C-87BF-3AB9D3BD3E34}" type="presParOf" srcId="{159AE61E-AAA6-44F5-A48E-D725A727553C}" destId="{03E935BF-53FB-460E-9250-B93DD925EEE3}" srcOrd="1" destOrd="0" presId="urn:microsoft.com/office/officeart/2005/8/layout/radial6"/>
    <dgm:cxn modelId="{1445D816-9E69-4804-891A-93D8C2EAF3E0}" type="presParOf" srcId="{159AE61E-AAA6-44F5-A48E-D725A727553C}" destId="{A6E60446-C58B-4695-8853-CC8ADF007C01}" srcOrd="2" destOrd="0" presId="urn:microsoft.com/office/officeart/2005/8/layout/radial6"/>
    <dgm:cxn modelId="{3FBB947E-380B-4A24-B8A0-507FA87AA4DB}" type="presParOf" srcId="{159AE61E-AAA6-44F5-A48E-D725A727553C}" destId="{98FF14CC-859A-42B4-B69F-8B18B3BA8196}" srcOrd="3" destOrd="0" presId="urn:microsoft.com/office/officeart/2005/8/layout/radial6"/>
    <dgm:cxn modelId="{2611258A-1CA0-4600-8EB2-24C2E7366EB5}" type="presParOf" srcId="{159AE61E-AAA6-44F5-A48E-D725A727553C}" destId="{4595AE4E-B079-4DBC-AF43-640DDCFF831D}" srcOrd="4" destOrd="0" presId="urn:microsoft.com/office/officeart/2005/8/layout/radial6"/>
    <dgm:cxn modelId="{74D22DA2-C92C-4F60-A091-F1F8E634ABEE}" type="presParOf" srcId="{159AE61E-AAA6-44F5-A48E-D725A727553C}" destId="{0DA08598-B34E-438D-9D2D-07F9A7576EAB}" srcOrd="5" destOrd="0" presId="urn:microsoft.com/office/officeart/2005/8/layout/radial6"/>
    <dgm:cxn modelId="{852C3E90-7226-45F3-B78F-F09248090FF9}" type="presParOf" srcId="{159AE61E-AAA6-44F5-A48E-D725A727553C}" destId="{729CE0A7-0A54-4BC3-AB6B-1BB46DBA9E27}" srcOrd="6" destOrd="0" presId="urn:microsoft.com/office/officeart/2005/8/layout/radial6"/>
    <dgm:cxn modelId="{CD6B133B-3567-405D-8406-FBEE5C5DD44A}" type="presParOf" srcId="{159AE61E-AAA6-44F5-A48E-D725A727553C}" destId="{7BDE0A94-82E4-4807-9D0A-E8E0A9EC6FC6}" srcOrd="7" destOrd="0" presId="urn:microsoft.com/office/officeart/2005/8/layout/radial6"/>
    <dgm:cxn modelId="{20641323-5BD3-48FA-9DCF-75968593099D}" type="presParOf" srcId="{159AE61E-AAA6-44F5-A48E-D725A727553C}" destId="{97ABEE91-8A50-4BCF-8353-35C8B063483E}" srcOrd="8" destOrd="0" presId="urn:microsoft.com/office/officeart/2005/8/layout/radial6"/>
    <dgm:cxn modelId="{060BCA8D-FE0A-4B17-AEAA-C368E3D490F5}" type="presParOf" srcId="{159AE61E-AAA6-44F5-A48E-D725A727553C}" destId="{A0894EAB-9A3B-480A-ACFE-9F635BDCC648}" srcOrd="9"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FF37D7-A71A-4930-8756-BB2EFFB496AE}" type="doc">
      <dgm:prSet loTypeId="urn:microsoft.com/office/officeart/2005/8/layout/radial1" loCatId="cycle" qsTypeId="urn:microsoft.com/office/officeart/2005/8/quickstyle/3d1" qsCatId="3D" csTypeId="urn:microsoft.com/office/officeart/2005/8/colors/accent3_2" csCatId="accent3" phldr="1"/>
      <dgm:spPr/>
      <dgm:t>
        <a:bodyPr/>
        <a:lstStyle/>
        <a:p>
          <a:endParaRPr lang="en-US"/>
        </a:p>
      </dgm:t>
    </dgm:pt>
    <dgm:pt modelId="{B47D39C6-0C51-4C76-A2E0-641794B65C1D}">
      <dgm:prSet phldrT="[Text]" custT="1"/>
      <dgm:spPr/>
      <dgm:t>
        <a:bodyPr/>
        <a:lstStyle/>
        <a:p>
          <a:r>
            <a:rPr lang="en-US" sz="1400" b="1" dirty="0" smtClean="0">
              <a:solidFill>
                <a:schemeClr val="bg1"/>
              </a:solidFill>
              <a:latin typeface="Times New Roman" pitchFamily="18" charset="0"/>
              <a:cs typeface="Times New Roman" pitchFamily="18" charset="0"/>
            </a:rPr>
            <a:t>Problem </a:t>
          </a:r>
          <a:endParaRPr lang="en-US" sz="1400" b="1" dirty="0">
            <a:solidFill>
              <a:schemeClr val="bg1"/>
            </a:solidFill>
            <a:latin typeface="Times New Roman" pitchFamily="18" charset="0"/>
            <a:cs typeface="Times New Roman" pitchFamily="18" charset="0"/>
          </a:endParaRPr>
        </a:p>
      </dgm:t>
    </dgm:pt>
    <dgm:pt modelId="{ED3D94A3-C4E0-4583-B88D-E58B5B084DD7}" type="parTrans" cxnId="{A616F576-D5E6-4DD1-A25A-E3C89E0533E7}">
      <dgm:prSet/>
      <dgm:spPr/>
      <dgm:t>
        <a:bodyPr/>
        <a:lstStyle/>
        <a:p>
          <a:endParaRPr lang="en-US"/>
        </a:p>
      </dgm:t>
    </dgm:pt>
    <dgm:pt modelId="{5B669CB5-B640-4015-9391-81F7F139256C}" type="sibTrans" cxnId="{A616F576-D5E6-4DD1-A25A-E3C89E0533E7}">
      <dgm:prSet/>
      <dgm:spPr/>
      <dgm:t>
        <a:bodyPr/>
        <a:lstStyle/>
        <a:p>
          <a:endParaRPr lang="en-US"/>
        </a:p>
      </dgm:t>
    </dgm:pt>
    <dgm:pt modelId="{BE4A3E6C-47CA-4D52-8C7D-DABA386E10AC}">
      <dgm:prSet phldrT="[Text]" custT="1"/>
      <dgm:spPr/>
      <dgm:t>
        <a:bodyPr/>
        <a:lstStyle/>
        <a:p>
          <a:r>
            <a:rPr lang="en-US" sz="1400" b="1" dirty="0" smtClean="0">
              <a:solidFill>
                <a:schemeClr val="bg1"/>
              </a:solidFill>
              <a:latin typeface="Times New Roman" pitchFamily="18" charset="0"/>
              <a:cs typeface="Times New Roman" pitchFamily="18" charset="0"/>
            </a:rPr>
            <a:t>Global warming</a:t>
          </a:r>
          <a:endParaRPr lang="en-US" sz="1400" b="1" dirty="0">
            <a:solidFill>
              <a:schemeClr val="bg1"/>
            </a:solidFill>
            <a:latin typeface="Times New Roman" pitchFamily="18" charset="0"/>
            <a:cs typeface="Times New Roman" pitchFamily="18" charset="0"/>
          </a:endParaRPr>
        </a:p>
      </dgm:t>
    </dgm:pt>
    <dgm:pt modelId="{E553A4B3-2553-4E36-A4C4-C8330A7E8A71}" type="parTrans" cxnId="{8D4D500E-A0DF-4470-B6DF-530A1D9CD763}">
      <dgm:prSet custT="1"/>
      <dgm:spPr/>
      <dgm:t>
        <a:bodyPr/>
        <a:lstStyle/>
        <a:p>
          <a:endParaRPr lang="en-US" sz="1400">
            <a:solidFill>
              <a:schemeClr val="tx1"/>
            </a:solidFill>
            <a:latin typeface="Times New Roman" pitchFamily="18" charset="0"/>
            <a:cs typeface="Times New Roman" pitchFamily="18" charset="0"/>
          </a:endParaRPr>
        </a:p>
      </dgm:t>
    </dgm:pt>
    <dgm:pt modelId="{6D6A0BB6-5942-4F25-BC47-7D91902AD77B}" type="sibTrans" cxnId="{8D4D500E-A0DF-4470-B6DF-530A1D9CD763}">
      <dgm:prSet/>
      <dgm:spPr/>
      <dgm:t>
        <a:bodyPr/>
        <a:lstStyle/>
        <a:p>
          <a:endParaRPr lang="en-US"/>
        </a:p>
      </dgm:t>
    </dgm:pt>
    <dgm:pt modelId="{3E5EE0B4-F96F-4AB7-A699-EB402222B313}">
      <dgm:prSet phldrT="[Text]" custT="1"/>
      <dgm:spPr/>
      <dgm:t>
        <a:bodyPr/>
        <a:lstStyle/>
        <a:p>
          <a:r>
            <a:rPr lang="en-US" sz="1400" b="1" dirty="0" smtClean="0">
              <a:solidFill>
                <a:schemeClr val="bg1"/>
              </a:solidFill>
              <a:latin typeface="Times New Roman" pitchFamily="18" charset="0"/>
              <a:cs typeface="Times New Roman" pitchFamily="18" charset="0"/>
            </a:rPr>
            <a:t>Deforestation </a:t>
          </a:r>
          <a:endParaRPr lang="en-US" sz="1400" b="1" dirty="0">
            <a:solidFill>
              <a:schemeClr val="bg1"/>
            </a:solidFill>
            <a:latin typeface="Times New Roman" pitchFamily="18" charset="0"/>
            <a:cs typeface="Times New Roman" pitchFamily="18" charset="0"/>
          </a:endParaRPr>
        </a:p>
      </dgm:t>
    </dgm:pt>
    <dgm:pt modelId="{D7499148-0D6A-488D-A028-1ACD807710D3}" type="parTrans" cxnId="{A3B102EC-8C16-485A-8CC7-0EA6C7C751EA}">
      <dgm:prSet custT="1"/>
      <dgm:spPr/>
      <dgm:t>
        <a:bodyPr/>
        <a:lstStyle/>
        <a:p>
          <a:endParaRPr lang="en-US" sz="1400">
            <a:solidFill>
              <a:schemeClr val="tx1"/>
            </a:solidFill>
            <a:latin typeface="Times New Roman" pitchFamily="18" charset="0"/>
            <a:cs typeface="Times New Roman" pitchFamily="18" charset="0"/>
          </a:endParaRPr>
        </a:p>
      </dgm:t>
    </dgm:pt>
    <dgm:pt modelId="{1476F83E-BC52-4935-9EB0-3A7B5387A8C5}" type="sibTrans" cxnId="{A3B102EC-8C16-485A-8CC7-0EA6C7C751EA}">
      <dgm:prSet/>
      <dgm:spPr/>
      <dgm:t>
        <a:bodyPr/>
        <a:lstStyle/>
        <a:p>
          <a:endParaRPr lang="en-US"/>
        </a:p>
      </dgm:t>
    </dgm:pt>
    <dgm:pt modelId="{247424C2-DE7D-43BD-9175-0FE7A979920F}">
      <dgm:prSet phldrT="[Text]" custT="1"/>
      <dgm:spPr/>
      <dgm:t>
        <a:bodyPr/>
        <a:lstStyle/>
        <a:p>
          <a:r>
            <a:rPr lang="en-US" sz="1400" b="1" dirty="0" smtClean="0">
              <a:solidFill>
                <a:schemeClr val="bg1"/>
              </a:solidFill>
              <a:latin typeface="Times New Roman" pitchFamily="18" charset="0"/>
              <a:cs typeface="Times New Roman" pitchFamily="18" charset="0"/>
            </a:rPr>
            <a:t>Increase disease </a:t>
          </a:r>
          <a:endParaRPr lang="en-US" sz="1400" b="1" dirty="0">
            <a:solidFill>
              <a:schemeClr val="bg1"/>
            </a:solidFill>
            <a:latin typeface="Times New Roman" pitchFamily="18" charset="0"/>
            <a:cs typeface="Times New Roman" pitchFamily="18" charset="0"/>
          </a:endParaRPr>
        </a:p>
      </dgm:t>
    </dgm:pt>
    <dgm:pt modelId="{7F3943AC-0585-42F9-9CF3-0CE4E8936159}" type="parTrans" cxnId="{F8E8E3D7-EC5C-440B-B861-6C712B75C72E}">
      <dgm:prSet custT="1"/>
      <dgm:spPr/>
      <dgm:t>
        <a:bodyPr/>
        <a:lstStyle/>
        <a:p>
          <a:endParaRPr lang="en-US" sz="1400">
            <a:solidFill>
              <a:schemeClr val="tx1"/>
            </a:solidFill>
            <a:latin typeface="Times New Roman" pitchFamily="18" charset="0"/>
            <a:cs typeface="Times New Roman" pitchFamily="18" charset="0"/>
          </a:endParaRPr>
        </a:p>
      </dgm:t>
    </dgm:pt>
    <dgm:pt modelId="{C456C0EE-66EA-49B7-83E8-255046B0F05F}" type="sibTrans" cxnId="{F8E8E3D7-EC5C-440B-B861-6C712B75C72E}">
      <dgm:prSet/>
      <dgm:spPr/>
      <dgm:t>
        <a:bodyPr/>
        <a:lstStyle/>
        <a:p>
          <a:endParaRPr lang="en-US"/>
        </a:p>
      </dgm:t>
    </dgm:pt>
    <dgm:pt modelId="{9F72A9E9-3568-48ED-84A3-53165ED9DFCD}">
      <dgm:prSet phldrT="[Text]" custT="1"/>
      <dgm:spPr/>
      <dgm:t>
        <a:bodyPr/>
        <a:lstStyle/>
        <a:p>
          <a:r>
            <a:rPr lang="en-US" sz="1400" b="1" dirty="0" smtClean="0">
              <a:solidFill>
                <a:schemeClr val="bg1"/>
              </a:solidFill>
              <a:latin typeface="Times New Roman" pitchFamily="18" charset="0"/>
              <a:cs typeface="Times New Roman" pitchFamily="18" charset="0"/>
            </a:rPr>
            <a:t>Economic Imbalance </a:t>
          </a:r>
          <a:endParaRPr lang="en-US" sz="1400" b="1" dirty="0">
            <a:solidFill>
              <a:schemeClr val="bg1"/>
            </a:solidFill>
            <a:latin typeface="Times New Roman" pitchFamily="18" charset="0"/>
            <a:cs typeface="Times New Roman" pitchFamily="18" charset="0"/>
          </a:endParaRPr>
        </a:p>
      </dgm:t>
    </dgm:pt>
    <dgm:pt modelId="{BC5F1F86-38AC-4E23-B6C5-CBD586EEBEB4}" type="parTrans" cxnId="{097F602D-41F2-42D2-98D6-79B919588A8D}">
      <dgm:prSet custT="1"/>
      <dgm:spPr/>
      <dgm:t>
        <a:bodyPr/>
        <a:lstStyle/>
        <a:p>
          <a:endParaRPr lang="en-US" sz="1400">
            <a:solidFill>
              <a:schemeClr val="tx1"/>
            </a:solidFill>
            <a:latin typeface="Times New Roman" pitchFamily="18" charset="0"/>
            <a:cs typeface="Times New Roman" pitchFamily="18" charset="0"/>
          </a:endParaRPr>
        </a:p>
      </dgm:t>
    </dgm:pt>
    <dgm:pt modelId="{2CE37F8E-6B9A-44E6-A375-5C009013EE2D}" type="sibTrans" cxnId="{097F602D-41F2-42D2-98D6-79B919588A8D}">
      <dgm:prSet/>
      <dgm:spPr/>
      <dgm:t>
        <a:bodyPr/>
        <a:lstStyle/>
        <a:p>
          <a:endParaRPr lang="en-US"/>
        </a:p>
      </dgm:t>
    </dgm:pt>
    <dgm:pt modelId="{1EDEDB33-CBC8-4767-B44C-950F25F53121}">
      <dgm:prSet custT="1"/>
      <dgm:spPr/>
      <dgm:t>
        <a:bodyPr/>
        <a:lstStyle/>
        <a:p>
          <a:r>
            <a:rPr lang="en-US" sz="1400" b="1" dirty="0" smtClean="0">
              <a:solidFill>
                <a:schemeClr val="bg1"/>
              </a:solidFill>
              <a:latin typeface="Times New Roman" pitchFamily="18" charset="0"/>
              <a:cs typeface="Times New Roman" pitchFamily="18" charset="0"/>
            </a:rPr>
            <a:t>Hazard </a:t>
          </a:r>
          <a:endParaRPr lang="en-US" sz="1400" b="1" dirty="0">
            <a:solidFill>
              <a:schemeClr val="bg1"/>
            </a:solidFill>
            <a:latin typeface="Times New Roman" pitchFamily="18" charset="0"/>
            <a:cs typeface="Times New Roman" pitchFamily="18" charset="0"/>
          </a:endParaRPr>
        </a:p>
      </dgm:t>
    </dgm:pt>
    <dgm:pt modelId="{9BC44B25-6121-44AD-BB7D-35D64B2B366A}" type="parTrans" cxnId="{5AC91C44-580B-41E8-B9DE-14380E653EF3}">
      <dgm:prSet custT="1"/>
      <dgm:spPr/>
      <dgm:t>
        <a:bodyPr/>
        <a:lstStyle/>
        <a:p>
          <a:endParaRPr lang="en-US" sz="1400">
            <a:solidFill>
              <a:schemeClr val="tx1"/>
            </a:solidFill>
            <a:latin typeface="Times New Roman" pitchFamily="18" charset="0"/>
            <a:cs typeface="Times New Roman" pitchFamily="18" charset="0"/>
          </a:endParaRPr>
        </a:p>
      </dgm:t>
    </dgm:pt>
    <dgm:pt modelId="{2D22A4CC-248A-4F0D-B245-9752552883FE}" type="sibTrans" cxnId="{5AC91C44-580B-41E8-B9DE-14380E653EF3}">
      <dgm:prSet/>
      <dgm:spPr/>
      <dgm:t>
        <a:bodyPr/>
        <a:lstStyle/>
        <a:p>
          <a:endParaRPr lang="en-US"/>
        </a:p>
      </dgm:t>
    </dgm:pt>
    <dgm:pt modelId="{23F444AB-1D0D-416D-B07E-FB0E207FBB69}">
      <dgm:prSet custT="1"/>
      <dgm:spPr/>
      <dgm:t>
        <a:bodyPr/>
        <a:lstStyle/>
        <a:p>
          <a:r>
            <a:rPr lang="en-US" sz="1400" b="1" dirty="0" smtClean="0">
              <a:solidFill>
                <a:schemeClr val="bg1"/>
              </a:solidFill>
              <a:latin typeface="Times New Roman" pitchFamily="18" charset="0"/>
              <a:cs typeface="Times New Roman" pitchFamily="18" charset="0"/>
            </a:rPr>
            <a:t>Pollution </a:t>
          </a:r>
          <a:endParaRPr lang="en-US" sz="1400" b="1" dirty="0">
            <a:solidFill>
              <a:schemeClr val="bg1"/>
            </a:solidFill>
            <a:latin typeface="Times New Roman" pitchFamily="18" charset="0"/>
            <a:cs typeface="Times New Roman" pitchFamily="18" charset="0"/>
          </a:endParaRPr>
        </a:p>
      </dgm:t>
    </dgm:pt>
    <dgm:pt modelId="{C3DB8E9B-3360-4690-8621-39A2B05CB463}" type="parTrans" cxnId="{534473E8-0E4E-493B-9C66-33B05504FF71}">
      <dgm:prSet custT="1"/>
      <dgm:spPr/>
      <dgm:t>
        <a:bodyPr/>
        <a:lstStyle/>
        <a:p>
          <a:endParaRPr lang="en-US" sz="1400">
            <a:solidFill>
              <a:schemeClr val="tx1"/>
            </a:solidFill>
            <a:latin typeface="Times New Roman" pitchFamily="18" charset="0"/>
            <a:cs typeface="Times New Roman" pitchFamily="18" charset="0"/>
          </a:endParaRPr>
        </a:p>
      </dgm:t>
    </dgm:pt>
    <dgm:pt modelId="{C368AAF7-FF42-48A9-86A4-BEB80792009C}" type="sibTrans" cxnId="{534473E8-0E4E-493B-9C66-33B05504FF71}">
      <dgm:prSet/>
      <dgm:spPr/>
      <dgm:t>
        <a:bodyPr/>
        <a:lstStyle/>
        <a:p>
          <a:endParaRPr lang="en-US"/>
        </a:p>
      </dgm:t>
    </dgm:pt>
    <dgm:pt modelId="{ABFD0B2B-6B6D-4884-BCE0-E2D8793FA00D}" type="pres">
      <dgm:prSet presAssocID="{A3FF37D7-A71A-4930-8756-BB2EFFB496AE}" presName="cycle" presStyleCnt="0">
        <dgm:presLayoutVars>
          <dgm:chMax val="1"/>
          <dgm:dir/>
          <dgm:animLvl val="ctr"/>
          <dgm:resizeHandles val="exact"/>
        </dgm:presLayoutVars>
      </dgm:prSet>
      <dgm:spPr/>
      <dgm:t>
        <a:bodyPr/>
        <a:lstStyle/>
        <a:p>
          <a:endParaRPr lang="en-US"/>
        </a:p>
      </dgm:t>
    </dgm:pt>
    <dgm:pt modelId="{257C6B72-D6B7-41EC-8DC8-34CD39372157}" type="pres">
      <dgm:prSet presAssocID="{B47D39C6-0C51-4C76-A2E0-641794B65C1D}" presName="centerShape" presStyleLbl="node0" presStyleIdx="0" presStyleCnt="1"/>
      <dgm:spPr/>
      <dgm:t>
        <a:bodyPr/>
        <a:lstStyle/>
        <a:p>
          <a:endParaRPr lang="en-US"/>
        </a:p>
      </dgm:t>
    </dgm:pt>
    <dgm:pt modelId="{A53A1779-B8BB-4536-AED2-8BFFB1769C4F}" type="pres">
      <dgm:prSet presAssocID="{E553A4B3-2553-4E36-A4C4-C8330A7E8A71}" presName="Name9" presStyleLbl="parChTrans1D2" presStyleIdx="0" presStyleCnt="6"/>
      <dgm:spPr/>
      <dgm:t>
        <a:bodyPr/>
        <a:lstStyle/>
        <a:p>
          <a:endParaRPr lang="en-US"/>
        </a:p>
      </dgm:t>
    </dgm:pt>
    <dgm:pt modelId="{F45B500C-3881-4000-8FD6-221D7E6052C4}" type="pres">
      <dgm:prSet presAssocID="{E553A4B3-2553-4E36-A4C4-C8330A7E8A71}" presName="connTx" presStyleLbl="parChTrans1D2" presStyleIdx="0" presStyleCnt="6"/>
      <dgm:spPr/>
      <dgm:t>
        <a:bodyPr/>
        <a:lstStyle/>
        <a:p>
          <a:endParaRPr lang="en-US"/>
        </a:p>
      </dgm:t>
    </dgm:pt>
    <dgm:pt modelId="{A21B7204-FEDF-429F-98F8-77E5F5533835}" type="pres">
      <dgm:prSet presAssocID="{BE4A3E6C-47CA-4D52-8C7D-DABA386E10AC}" presName="node" presStyleLbl="node1" presStyleIdx="0" presStyleCnt="6">
        <dgm:presLayoutVars>
          <dgm:bulletEnabled val="1"/>
        </dgm:presLayoutVars>
      </dgm:prSet>
      <dgm:spPr/>
      <dgm:t>
        <a:bodyPr/>
        <a:lstStyle/>
        <a:p>
          <a:endParaRPr lang="en-US"/>
        </a:p>
      </dgm:t>
    </dgm:pt>
    <dgm:pt modelId="{05554EE3-2F71-4854-8CA5-E03F3F8AC007}" type="pres">
      <dgm:prSet presAssocID="{D7499148-0D6A-488D-A028-1ACD807710D3}" presName="Name9" presStyleLbl="parChTrans1D2" presStyleIdx="1" presStyleCnt="6"/>
      <dgm:spPr/>
      <dgm:t>
        <a:bodyPr/>
        <a:lstStyle/>
        <a:p>
          <a:endParaRPr lang="en-US"/>
        </a:p>
      </dgm:t>
    </dgm:pt>
    <dgm:pt modelId="{30CED11B-7757-4E13-808F-9D48328C9EAB}" type="pres">
      <dgm:prSet presAssocID="{D7499148-0D6A-488D-A028-1ACD807710D3}" presName="connTx" presStyleLbl="parChTrans1D2" presStyleIdx="1" presStyleCnt="6"/>
      <dgm:spPr/>
      <dgm:t>
        <a:bodyPr/>
        <a:lstStyle/>
        <a:p>
          <a:endParaRPr lang="en-US"/>
        </a:p>
      </dgm:t>
    </dgm:pt>
    <dgm:pt modelId="{5A9AF9EB-E059-419F-8969-69F034DAA423}" type="pres">
      <dgm:prSet presAssocID="{3E5EE0B4-F96F-4AB7-A699-EB402222B313}" presName="node" presStyleLbl="node1" presStyleIdx="1" presStyleCnt="6">
        <dgm:presLayoutVars>
          <dgm:bulletEnabled val="1"/>
        </dgm:presLayoutVars>
      </dgm:prSet>
      <dgm:spPr/>
      <dgm:t>
        <a:bodyPr/>
        <a:lstStyle/>
        <a:p>
          <a:endParaRPr lang="en-US"/>
        </a:p>
      </dgm:t>
    </dgm:pt>
    <dgm:pt modelId="{D22ED63E-50C2-4ED1-B0B1-F58855875D0A}" type="pres">
      <dgm:prSet presAssocID="{9BC44B25-6121-44AD-BB7D-35D64B2B366A}" presName="Name9" presStyleLbl="parChTrans1D2" presStyleIdx="2" presStyleCnt="6"/>
      <dgm:spPr/>
      <dgm:t>
        <a:bodyPr/>
        <a:lstStyle/>
        <a:p>
          <a:endParaRPr lang="en-US"/>
        </a:p>
      </dgm:t>
    </dgm:pt>
    <dgm:pt modelId="{23ADB147-6C4D-4BD0-88B0-E44571E50AA3}" type="pres">
      <dgm:prSet presAssocID="{9BC44B25-6121-44AD-BB7D-35D64B2B366A}" presName="connTx" presStyleLbl="parChTrans1D2" presStyleIdx="2" presStyleCnt="6"/>
      <dgm:spPr/>
      <dgm:t>
        <a:bodyPr/>
        <a:lstStyle/>
        <a:p>
          <a:endParaRPr lang="en-US"/>
        </a:p>
      </dgm:t>
    </dgm:pt>
    <dgm:pt modelId="{EDD8AADB-30EB-40BA-B34F-54B7597446A3}" type="pres">
      <dgm:prSet presAssocID="{1EDEDB33-CBC8-4767-B44C-950F25F53121}" presName="node" presStyleLbl="node1" presStyleIdx="2" presStyleCnt="6">
        <dgm:presLayoutVars>
          <dgm:bulletEnabled val="1"/>
        </dgm:presLayoutVars>
      </dgm:prSet>
      <dgm:spPr/>
      <dgm:t>
        <a:bodyPr/>
        <a:lstStyle/>
        <a:p>
          <a:endParaRPr lang="en-US"/>
        </a:p>
      </dgm:t>
    </dgm:pt>
    <dgm:pt modelId="{4B9835FE-D2B5-458C-A8B3-C2A38DAEE9D1}" type="pres">
      <dgm:prSet presAssocID="{C3DB8E9B-3360-4690-8621-39A2B05CB463}" presName="Name9" presStyleLbl="parChTrans1D2" presStyleIdx="3" presStyleCnt="6"/>
      <dgm:spPr/>
      <dgm:t>
        <a:bodyPr/>
        <a:lstStyle/>
        <a:p>
          <a:endParaRPr lang="en-US"/>
        </a:p>
      </dgm:t>
    </dgm:pt>
    <dgm:pt modelId="{7ABA7345-7935-4DE6-8C7D-E6A6B1DCF8A8}" type="pres">
      <dgm:prSet presAssocID="{C3DB8E9B-3360-4690-8621-39A2B05CB463}" presName="connTx" presStyleLbl="parChTrans1D2" presStyleIdx="3" presStyleCnt="6"/>
      <dgm:spPr/>
      <dgm:t>
        <a:bodyPr/>
        <a:lstStyle/>
        <a:p>
          <a:endParaRPr lang="en-US"/>
        </a:p>
      </dgm:t>
    </dgm:pt>
    <dgm:pt modelId="{73D6D532-D5E2-47A4-A5A7-82E914E478AF}" type="pres">
      <dgm:prSet presAssocID="{23F444AB-1D0D-416D-B07E-FB0E207FBB69}" presName="node" presStyleLbl="node1" presStyleIdx="3" presStyleCnt="6" custScaleX="109432">
        <dgm:presLayoutVars>
          <dgm:bulletEnabled val="1"/>
        </dgm:presLayoutVars>
      </dgm:prSet>
      <dgm:spPr/>
      <dgm:t>
        <a:bodyPr/>
        <a:lstStyle/>
        <a:p>
          <a:endParaRPr lang="en-US"/>
        </a:p>
      </dgm:t>
    </dgm:pt>
    <dgm:pt modelId="{E0B1A1E0-9E8C-42B4-9392-44971C4ED520}" type="pres">
      <dgm:prSet presAssocID="{7F3943AC-0585-42F9-9CF3-0CE4E8936159}" presName="Name9" presStyleLbl="parChTrans1D2" presStyleIdx="4" presStyleCnt="6"/>
      <dgm:spPr/>
      <dgm:t>
        <a:bodyPr/>
        <a:lstStyle/>
        <a:p>
          <a:endParaRPr lang="en-US"/>
        </a:p>
      </dgm:t>
    </dgm:pt>
    <dgm:pt modelId="{AD9151C6-6BF8-4B87-BDD0-08B4215A7AA8}" type="pres">
      <dgm:prSet presAssocID="{7F3943AC-0585-42F9-9CF3-0CE4E8936159}" presName="connTx" presStyleLbl="parChTrans1D2" presStyleIdx="4" presStyleCnt="6"/>
      <dgm:spPr/>
      <dgm:t>
        <a:bodyPr/>
        <a:lstStyle/>
        <a:p>
          <a:endParaRPr lang="en-US"/>
        </a:p>
      </dgm:t>
    </dgm:pt>
    <dgm:pt modelId="{C1C8368D-0959-42D2-8AD5-4C75715A601C}" type="pres">
      <dgm:prSet presAssocID="{247424C2-DE7D-43BD-9175-0FE7A979920F}" presName="node" presStyleLbl="node1" presStyleIdx="4" presStyleCnt="6">
        <dgm:presLayoutVars>
          <dgm:bulletEnabled val="1"/>
        </dgm:presLayoutVars>
      </dgm:prSet>
      <dgm:spPr/>
      <dgm:t>
        <a:bodyPr/>
        <a:lstStyle/>
        <a:p>
          <a:endParaRPr lang="en-US"/>
        </a:p>
      </dgm:t>
    </dgm:pt>
    <dgm:pt modelId="{CC034D0A-7DA7-42EC-B1A5-14CEC1E46BD8}" type="pres">
      <dgm:prSet presAssocID="{BC5F1F86-38AC-4E23-B6C5-CBD586EEBEB4}" presName="Name9" presStyleLbl="parChTrans1D2" presStyleIdx="5" presStyleCnt="6"/>
      <dgm:spPr/>
      <dgm:t>
        <a:bodyPr/>
        <a:lstStyle/>
        <a:p>
          <a:endParaRPr lang="en-US"/>
        </a:p>
      </dgm:t>
    </dgm:pt>
    <dgm:pt modelId="{E8B0B556-D41A-467A-97F6-E94953786855}" type="pres">
      <dgm:prSet presAssocID="{BC5F1F86-38AC-4E23-B6C5-CBD586EEBEB4}" presName="connTx" presStyleLbl="parChTrans1D2" presStyleIdx="5" presStyleCnt="6"/>
      <dgm:spPr/>
      <dgm:t>
        <a:bodyPr/>
        <a:lstStyle/>
        <a:p>
          <a:endParaRPr lang="en-US"/>
        </a:p>
      </dgm:t>
    </dgm:pt>
    <dgm:pt modelId="{4E433022-72D4-45E0-96D5-D0765B16056A}" type="pres">
      <dgm:prSet presAssocID="{9F72A9E9-3568-48ED-84A3-53165ED9DFCD}" presName="node" presStyleLbl="node1" presStyleIdx="5" presStyleCnt="6">
        <dgm:presLayoutVars>
          <dgm:bulletEnabled val="1"/>
        </dgm:presLayoutVars>
      </dgm:prSet>
      <dgm:spPr/>
      <dgm:t>
        <a:bodyPr/>
        <a:lstStyle/>
        <a:p>
          <a:endParaRPr lang="en-US"/>
        </a:p>
      </dgm:t>
    </dgm:pt>
  </dgm:ptLst>
  <dgm:cxnLst>
    <dgm:cxn modelId="{8D4D500E-A0DF-4470-B6DF-530A1D9CD763}" srcId="{B47D39C6-0C51-4C76-A2E0-641794B65C1D}" destId="{BE4A3E6C-47CA-4D52-8C7D-DABA386E10AC}" srcOrd="0" destOrd="0" parTransId="{E553A4B3-2553-4E36-A4C4-C8330A7E8A71}" sibTransId="{6D6A0BB6-5942-4F25-BC47-7D91902AD77B}"/>
    <dgm:cxn modelId="{20958D41-1D99-4E4C-9F6D-7185609C229D}" type="presOf" srcId="{C3DB8E9B-3360-4690-8621-39A2B05CB463}" destId="{4B9835FE-D2B5-458C-A8B3-C2A38DAEE9D1}" srcOrd="0" destOrd="0" presId="urn:microsoft.com/office/officeart/2005/8/layout/radial1"/>
    <dgm:cxn modelId="{B585E429-FCFB-4077-85C6-031CB7AFA895}" type="presOf" srcId="{B47D39C6-0C51-4C76-A2E0-641794B65C1D}" destId="{257C6B72-D6B7-41EC-8DC8-34CD39372157}" srcOrd="0" destOrd="0" presId="urn:microsoft.com/office/officeart/2005/8/layout/radial1"/>
    <dgm:cxn modelId="{1A4EE9E4-BC1F-409C-B9B5-39CAD94AD0CF}" type="presOf" srcId="{23F444AB-1D0D-416D-B07E-FB0E207FBB69}" destId="{73D6D532-D5E2-47A4-A5A7-82E914E478AF}" srcOrd="0" destOrd="0" presId="urn:microsoft.com/office/officeart/2005/8/layout/radial1"/>
    <dgm:cxn modelId="{EBAD9A99-CAAE-402C-8D50-5CB595D011DB}" type="presOf" srcId="{BC5F1F86-38AC-4E23-B6C5-CBD586EEBEB4}" destId="{CC034D0A-7DA7-42EC-B1A5-14CEC1E46BD8}" srcOrd="0" destOrd="0" presId="urn:microsoft.com/office/officeart/2005/8/layout/radial1"/>
    <dgm:cxn modelId="{AF2B4FB2-3875-41A5-AE3C-CEE4F2E3C2DE}" type="presOf" srcId="{1EDEDB33-CBC8-4767-B44C-950F25F53121}" destId="{EDD8AADB-30EB-40BA-B34F-54B7597446A3}" srcOrd="0" destOrd="0" presId="urn:microsoft.com/office/officeart/2005/8/layout/radial1"/>
    <dgm:cxn modelId="{534473E8-0E4E-493B-9C66-33B05504FF71}" srcId="{B47D39C6-0C51-4C76-A2E0-641794B65C1D}" destId="{23F444AB-1D0D-416D-B07E-FB0E207FBB69}" srcOrd="3" destOrd="0" parTransId="{C3DB8E9B-3360-4690-8621-39A2B05CB463}" sibTransId="{C368AAF7-FF42-48A9-86A4-BEB80792009C}"/>
    <dgm:cxn modelId="{39C1F482-C3E4-448B-8906-EE93CEDCFADA}" type="presOf" srcId="{BE4A3E6C-47CA-4D52-8C7D-DABA386E10AC}" destId="{A21B7204-FEDF-429F-98F8-77E5F5533835}" srcOrd="0" destOrd="0" presId="urn:microsoft.com/office/officeart/2005/8/layout/radial1"/>
    <dgm:cxn modelId="{1339151B-50CB-448D-900B-289AAED297A0}" type="presOf" srcId="{E553A4B3-2553-4E36-A4C4-C8330A7E8A71}" destId="{F45B500C-3881-4000-8FD6-221D7E6052C4}" srcOrd="1" destOrd="0" presId="urn:microsoft.com/office/officeart/2005/8/layout/radial1"/>
    <dgm:cxn modelId="{CCA8FFE5-1066-431F-ACA2-CAE27EA14611}" type="presOf" srcId="{9BC44B25-6121-44AD-BB7D-35D64B2B366A}" destId="{D22ED63E-50C2-4ED1-B0B1-F58855875D0A}" srcOrd="0" destOrd="0" presId="urn:microsoft.com/office/officeart/2005/8/layout/radial1"/>
    <dgm:cxn modelId="{7A02DFA6-24FE-4B4C-B408-C7B38DB4E2E7}" type="presOf" srcId="{D7499148-0D6A-488D-A028-1ACD807710D3}" destId="{30CED11B-7757-4E13-808F-9D48328C9EAB}" srcOrd="1" destOrd="0" presId="urn:microsoft.com/office/officeart/2005/8/layout/radial1"/>
    <dgm:cxn modelId="{A3B102EC-8C16-485A-8CC7-0EA6C7C751EA}" srcId="{B47D39C6-0C51-4C76-A2E0-641794B65C1D}" destId="{3E5EE0B4-F96F-4AB7-A699-EB402222B313}" srcOrd="1" destOrd="0" parTransId="{D7499148-0D6A-488D-A028-1ACD807710D3}" sibTransId="{1476F83E-BC52-4935-9EB0-3A7B5387A8C5}"/>
    <dgm:cxn modelId="{58E12A5B-8996-4FC6-AC61-68BD412613FB}" type="presOf" srcId="{E553A4B3-2553-4E36-A4C4-C8330A7E8A71}" destId="{A53A1779-B8BB-4536-AED2-8BFFB1769C4F}" srcOrd="0" destOrd="0" presId="urn:microsoft.com/office/officeart/2005/8/layout/radial1"/>
    <dgm:cxn modelId="{AC72EC93-ADC9-4C3E-A7A6-7F93C993B081}" type="presOf" srcId="{3E5EE0B4-F96F-4AB7-A699-EB402222B313}" destId="{5A9AF9EB-E059-419F-8969-69F034DAA423}" srcOrd="0" destOrd="0" presId="urn:microsoft.com/office/officeart/2005/8/layout/radial1"/>
    <dgm:cxn modelId="{83B8D18D-F434-4B57-848A-25460BC9E9C3}" type="presOf" srcId="{7F3943AC-0585-42F9-9CF3-0CE4E8936159}" destId="{E0B1A1E0-9E8C-42B4-9392-44971C4ED520}" srcOrd="0" destOrd="0" presId="urn:microsoft.com/office/officeart/2005/8/layout/radial1"/>
    <dgm:cxn modelId="{720AEE8B-BBC1-430D-8EE5-97A10E146186}" type="presOf" srcId="{A3FF37D7-A71A-4930-8756-BB2EFFB496AE}" destId="{ABFD0B2B-6B6D-4884-BCE0-E2D8793FA00D}" srcOrd="0" destOrd="0" presId="urn:microsoft.com/office/officeart/2005/8/layout/radial1"/>
    <dgm:cxn modelId="{27487D6C-6F21-4D9D-B859-6F917D577C07}" type="presOf" srcId="{C3DB8E9B-3360-4690-8621-39A2B05CB463}" destId="{7ABA7345-7935-4DE6-8C7D-E6A6B1DCF8A8}" srcOrd="1" destOrd="0" presId="urn:microsoft.com/office/officeart/2005/8/layout/radial1"/>
    <dgm:cxn modelId="{831522E6-E8E3-46A7-A8CC-ADDBAAD567D4}" type="presOf" srcId="{D7499148-0D6A-488D-A028-1ACD807710D3}" destId="{05554EE3-2F71-4854-8CA5-E03F3F8AC007}" srcOrd="0" destOrd="0" presId="urn:microsoft.com/office/officeart/2005/8/layout/radial1"/>
    <dgm:cxn modelId="{F8E8E3D7-EC5C-440B-B861-6C712B75C72E}" srcId="{B47D39C6-0C51-4C76-A2E0-641794B65C1D}" destId="{247424C2-DE7D-43BD-9175-0FE7A979920F}" srcOrd="4" destOrd="0" parTransId="{7F3943AC-0585-42F9-9CF3-0CE4E8936159}" sibTransId="{C456C0EE-66EA-49B7-83E8-255046B0F05F}"/>
    <dgm:cxn modelId="{5EB298D1-B29E-49F2-9746-9B8453666C79}" type="presOf" srcId="{BC5F1F86-38AC-4E23-B6C5-CBD586EEBEB4}" destId="{E8B0B556-D41A-467A-97F6-E94953786855}" srcOrd="1" destOrd="0" presId="urn:microsoft.com/office/officeart/2005/8/layout/radial1"/>
    <dgm:cxn modelId="{097F602D-41F2-42D2-98D6-79B919588A8D}" srcId="{B47D39C6-0C51-4C76-A2E0-641794B65C1D}" destId="{9F72A9E9-3568-48ED-84A3-53165ED9DFCD}" srcOrd="5" destOrd="0" parTransId="{BC5F1F86-38AC-4E23-B6C5-CBD586EEBEB4}" sibTransId="{2CE37F8E-6B9A-44E6-A375-5C009013EE2D}"/>
    <dgm:cxn modelId="{A616F576-D5E6-4DD1-A25A-E3C89E0533E7}" srcId="{A3FF37D7-A71A-4930-8756-BB2EFFB496AE}" destId="{B47D39C6-0C51-4C76-A2E0-641794B65C1D}" srcOrd="0" destOrd="0" parTransId="{ED3D94A3-C4E0-4583-B88D-E58B5B084DD7}" sibTransId="{5B669CB5-B640-4015-9391-81F7F139256C}"/>
    <dgm:cxn modelId="{015391C1-F061-4528-BEE4-C9B564A30DC3}" type="presOf" srcId="{9BC44B25-6121-44AD-BB7D-35D64B2B366A}" destId="{23ADB147-6C4D-4BD0-88B0-E44571E50AA3}" srcOrd="1" destOrd="0" presId="urn:microsoft.com/office/officeart/2005/8/layout/radial1"/>
    <dgm:cxn modelId="{5AC91C44-580B-41E8-B9DE-14380E653EF3}" srcId="{B47D39C6-0C51-4C76-A2E0-641794B65C1D}" destId="{1EDEDB33-CBC8-4767-B44C-950F25F53121}" srcOrd="2" destOrd="0" parTransId="{9BC44B25-6121-44AD-BB7D-35D64B2B366A}" sibTransId="{2D22A4CC-248A-4F0D-B245-9752552883FE}"/>
    <dgm:cxn modelId="{67C8E192-BAC2-4C37-9380-ECF9EAF280D9}" type="presOf" srcId="{7F3943AC-0585-42F9-9CF3-0CE4E8936159}" destId="{AD9151C6-6BF8-4B87-BDD0-08B4215A7AA8}" srcOrd="1" destOrd="0" presId="urn:microsoft.com/office/officeart/2005/8/layout/radial1"/>
    <dgm:cxn modelId="{442BC9AC-D9E4-4C9F-93A0-138808C903FA}" type="presOf" srcId="{9F72A9E9-3568-48ED-84A3-53165ED9DFCD}" destId="{4E433022-72D4-45E0-96D5-D0765B16056A}" srcOrd="0" destOrd="0" presId="urn:microsoft.com/office/officeart/2005/8/layout/radial1"/>
    <dgm:cxn modelId="{59D677B1-6770-4BD8-9B64-AAA0A5D99B18}" type="presOf" srcId="{247424C2-DE7D-43BD-9175-0FE7A979920F}" destId="{C1C8368D-0959-42D2-8AD5-4C75715A601C}" srcOrd="0" destOrd="0" presId="urn:microsoft.com/office/officeart/2005/8/layout/radial1"/>
    <dgm:cxn modelId="{FF3E861D-120F-4976-80F5-A77477FFCBD4}" type="presParOf" srcId="{ABFD0B2B-6B6D-4884-BCE0-E2D8793FA00D}" destId="{257C6B72-D6B7-41EC-8DC8-34CD39372157}" srcOrd="0" destOrd="0" presId="urn:microsoft.com/office/officeart/2005/8/layout/radial1"/>
    <dgm:cxn modelId="{3DDD0F5E-D06C-4759-ABBC-C7F061EF72E3}" type="presParOf" srcId="{ABFD0B2B-6B6D-4884-BCE0-E2D8793FA00D}" destId="{A53A1779-B8BB-4536-AED2-8BFFB1769C4F}" srcOrd="1" destOrd="0" presId="urn:microsoft.com/office/officeart/2005/8/layout/radial1"/>
    <dgm:cxn modelId="{91625F24-6A2D-4BF5-8863-1868435736CA}" type="presParOf" srcId="{A53A1779-B8BB-4536-AED2-8BFFB1769C4F}" destId="{F45B500C-3881-4000-8FD6-221D7E6052C4}" srcOrd="0" destOrd="0" presId="urn:microsoft.com/office/officeart/2005/8/layout/radial1"/>
    <dgm:cxn modelId="{C0522FEC-0FEC-4CB8-A2D0-5A4264189493}" type="presParOf" srcId="{ABFD0B2B-6B6D-4884-BCE0-E2D8793FA00D}" destId="{A21B7204-FEDF-429F-98F8-77E5F5533835}" srcOrd="2" destOrd="0" presId="urn:microsoft.com/office/officeart/2005/8/layout/radial1"/>
    <dgm:cxn modelId="{EB168104-F865-48FF-83CA-93E1AFB84825}" type="presParOf" srcId="{ABFD0B2B-6B6D-4884-BCE0-E2D8793FA00D}" destId="{05554EE3-2F71-4854-8CA5-E03F3F8AC007}" srcOrd="3" destOrd="0" presId="urn:microsoft.com/office/officeart/2005/8/layout/radial1"/>
    <dgm:cxn modelId="{178D9B22-A77F-4EBF-B504-6FFEC334EB50}" type="presParOf" srcId="{05554EE3-2F71-4854-8CA5-E03F3F8AC007}" destId="{30CED11B-7757-4E13-808F-9D48328C9EAB}" srcOrd="0" destOrd="0" presId="urn:microsoft.com/office/officeart/2005/8/layout/radial1"/>
    <dgm:cxn modelId="{0905E1D5-AC6C-43D1-8144-7A31700D2098}" type="presParOf" srcId="{ABFD0B2B-6B6D-4884-BCE0-E2D8793FA00D}" destId="{5A9AF9EB-E059-419F-8969-69F034DAA423}" srcOrd="4" destOrd="0" presId="urn:microsoft.com/office/officeart/2005/8/layout/radial1"/>
    <dgm:cxn modelId="{D44BFDC9-FADC-4801-A1C0-3B332D592295}" type="presParOf" srcId="{ABFD0B2B-6B6D-4884-BCE0-E2D8793FA00D}" destId="{D22ED63E-50C2-4ED1-B0B1-F58855875D0A}" srcOrd="5" destOrd="0" presId="urn:microsoft.com/office/officeart/2005/8/layout/radial1"/>
    <dgm:cxn modelId="{EE8E2D1F-0EA2-4A21-99F2-E8E21A078340}" type="presParOf" srcId="{D22ED63E-50C2-4ED1-B0B1-F58855875D0A}" destId="{23ADB147-6C4D-4BD0-88B0-E44571E50AA3}" srcOrd="0" destOrd="0" presId="urn:microsoft.com/office/officeart/2005/8/layout/radial1"/>
    <dgm:cxn modelId="{2799F2D5-2BC0-45FA-BE48-68B22845162B}" type="presParOf" srcId="{ABFD0B2B-6B6D-4884-BCE0-E2D8793FA00D}" destId="{EDD8AADB-30EB-40BA-B34F-54B7597446A3}" srcOrd="6" destOrd="0" presId="urn:microsoft.com/office/officeart/2005/8/layout/radial1"/>
    <dgm:cxn modelId="{AB6F0810-3C94-4690-B084-D37BF799027E}" type="presParOf" srcId="{ABFD0B2B-6B6D-4884-BCE0-E2D8793FA00D}" destId="{4B9835FE-D2B5-458C-A8B3-C2A38DAEE9D1}" srcOrd="7" destOrd="0" presId="urn:microsoft.com/office/officeart/2005/8/layout/radial1"/>
    <dgm:cxn modelId="{1FE42A24-CEC2-4B58-9A39-4C10C567D1AD}" type="presParOf" srcId="{4B9835FE-D2B5-458C-A8B3-C2A38DAEE9D1}" destId="{7ABA7345-7935-4DE6-8C7D-E6A6B1DCF8A8}" srcOrd="0" destOrd="0" presId="urn:microsoft.com/office/officeart/2005/8/layout/radial1"/>
    <dgm:cxn modelId="{ACE1D252-09CE-411E-83ED-33BE0D893FA5}" type="presParOf" srcId="{ABFD0B2B-6B6D-4884-BCE0-E2D8793FA00D}" destId="{73D6D532-D5E2-47A4-A5A7-82E914E478AF}" srcOrd="8" destOrd="0" presId="urn:microsoft.com/office/officeart/2005/8/layout/radial1"/>
    <dgm:cxn modelId="{E4EEF515-701F-447A-B758-EC145D4D0F4E}" type="presParOf" srcId="{ABFD0B2B-6B6D-4884-BCE0-E2D8793FA00D}" destId="{E0B1A1E0-9E8C-42B4-9392-44971C4ED520}" srcOrd="9" destOrd="0" presId="urn:microsoft.com/office/officeart/2005/8/layout/radial1"/>
    <dgm:cxn modelId="{D986C965-CBDA-4877-89E6-7DE73C8B83DA}" type="presParOf" srcId="{E0B1A1E0-9E8C-42B4-9392-44971C4ED520}" destId="{AD9151C6-6BF8-4B87-BDD0-08B4215A7AA8}" srcOrd="0" destOrd="0" presId="urn:microsoft.com/office/officeart/2005/8/layout/radial1"/>
    <dgm:cxn modelId="{599DCC9F-C05D-4D38-BB54-F00B5212964D}" type="presParOf" srcId="{ABFD0B2B-6B6D-4884-BCE0-E2D8793FA00D}" destId="{C1C8368D-0959-42D2-8AD5-4C75715A601C}" srcOrd="10" destOrd="0" presId="urn:microsoft.com/office/officeart/2005/8/layout/radial1"/>
    <dgm:cxn modelId="{15EC3873-F42B-4B31-8D29-98A240F9D3D9}" type="presParOf" srcId="{ABFD0B2B-6B6D-4884-BCE0-E2D8793FA00D}" destId="{CC034D0A-7DA7-42EC-B1A5-14CEC1E46BD8}" srcOrd="11" destOrd="0" presId="urn:microsoft.com/office/officeart/2005/8/layout/radial1"/>
    <dgm:cxn modelId="{0D7094F9-BE64-4F4D-AFFA-ADB80E65CA28}" type="presParOf" srcId="{CC034D0A-7DA7-42EC-B1A5-14CEC1E46BD8}" destId="{E8B0B556-D41A-467A-97F6-E94953786855}" srcOrd="0" destOrd="0" presId="urn:microsoft.com/office/officeart/2005/8/layout/radial1"/>
    <dgm:cxn modelId="{25B9E308-227E-4E57-9D44-463518C11551}" type="presParOf" srcId="{ABFD0B2B-6B6D-4884-BCE0-E2D8793FA00D}" destId="{4E433022-72D4-45E0-96D5-D0765B16056A}" srcOrd="12"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53E70B-0C3A-4D51-9D26-14F23ED55AE1}" type="doc">
      <dgm:prSet loTypeId="urn:microsoft.com/office/officeart/2005/8/layout/orgChart1" loCatId="hierarchy" qsTypeId="urn:microsoft.com/office/officeart/2005/8/quickstyle/simple5" qsCatId="simple" csTypeId="urn:microsoft.com/office/officeart/2005/8/colors/colorful5" csCatId="colorful" phldr="1"/>
      <dgm:spPr/>
      <dgm:t>
        <a:bodyPr/>
        <a:lstStyle/>
        <a:p>
          <a:endParaRPr lang="en-US"/>
        </a:p>
      </dgm:t>
    </dgm:pt>
    <dgm:pt modelId="{94844070-FDED-41F0-9E53-322D102BFCD8}">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400" dirty="0" smtClean="0">
              <a:latin typeface="Times New Roman" pitchFamily="18" charset="0"/>
              <a:cs typeface="Times New Roman" pitchFamily="18" charset="0"/>
            </a:rPr>
            <a:t>Application Of Remote Sensing On Environmental Study</a:t>
          </a:r>
          <a:endParaRPr lang="en-US" sz="1400" dirty="0">
            <a:latin typeface="Times New Roman" pitchFamily="18" charset="0"/>
            <a:cs typeface="Times New Roman" pitchFamily="18" charset="0"/>
          </a:endParaRPr>
        </a:p>
      </dgm:t>
    </dgm:pt>
    <dgm:pt modelId="{C000C198-928F-4E3D-8CFA-6582B7390FDA}" type="parTrans" cxnId="{6BFF6B19-588D-41C0-B105-0BF2B027CA59}">
      <dgm:prSet/>
      <dgm:spPr/>
      <dgm:t>
        <a:bodyPr/>
        <a:lstStyle/>
        <a:p>
          <a:endParaRPr lang="en-US"/>
        </a:p>
      </dgm:t>
    </dgm:pt>
    <dgm:pt modelId="{C7C9F6AA-BAF4-4303-BDA0-50AB4B8C52AF}" type="sibTrans" cxnId="{6BFF6B19-588D-41C0-B105-0BF2B027CA59}">
      <dgm:prSet/>
      <dgm:spPr/>
      <dgm:t>
        <a:bodyPr/>
        <a:lstStyle/>
        <a:p>
          <a:endParaRPr lang="en-US"/>
        </a:p>
      </dgm:t>
    </dgm:pt>
    <dgm:pt modelId="{47A6DF58-CC92-40ED-A56E-0EB33913756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400" b="1" dirty="0" smtClean="0">
              <a:solidFill>
                <a:schemeClr val="bg1"/>
              </a:solidFill>
              <a:latin typeface="Times New Roman" pitchFamily="18" charset="0"/>
              <a:cs typeface="Times New Roman" pitchFamily="18" charset="0"/>
            </a:rPr>
            <a:t>Natural Resource</a:t>
          </a:r>
          <a:endParaRPr lang="en-US" sz="1400" b="1" dirty="0">
            <a:solidFill>
              <a:schemeClr val="bg1"/>
            </a:solidFill>
            <a:latin typeface="Times New Roman" pitchFamily="18" charset="0"/>
            <a:cs typeface="Times New Roman" pitchFamily="18" charset="0"/>
          </a:endParaRPr>
        </a:p>
      </dgm:t>
    </dgm:pt>
    <dgm:pt modelId="{F327BEAA-F5E8-45A0-AB82-6827BB3A29AD}" type="parTrans" cxnId="{AF1CFAAF-9C98-4B8A-8ED7-D2337A02C62A}">
      <dgm:prSet>
        <dgm:style>
          <a:lnRef idx="1">
            <a:schemeClr val="accent2"/>
          </a:lnRef>
          <a:fillRef idx="2">
            <a:schemeClr val="accent2"/>
          </a:fillRef>
          <a:effectRef idx="1">
            <a:schemeClr val="accent2"/>
          </a:effectRef>
          <a:fontRef idx="minor">
            <a:schemeClr val="dk1"/>
          </a:fontRef>
        </dgm:style>
      </dgm:prSet>
      <dgm:spPr/>
      <dgm:t>
        <a:bodyPr/>
        <a:lstStyle/>
        <a:p>
          <a:endParaRPr lang="en-US" sz="1400" dirty="0">
            <a:latin typeface="Times New Roman" pitchFamily="18" charset="0"/>
            <a:cs typeface="Times New Roman" pitchFamily="18" charset="0"/>
          </a:endParaRPr>
        </a:p>
      </dgm:t>
    </dgm:pt>
    <dgm:pt modelId="{A9DD67E7-F72A-4C90-83E8-9DEAD1142EDC}" type="sibTrans" cxnId="{AF1CFAAF-9C98-4B8A-8ED7-D2337A02C62A}">
      <dgm:prSet/>
      <dgm:spPr/>
      <dgm:t>
        <a:bodyPr/>
        <a:lstStyle/>
        <a:p>
          <a:endParaRPr lang="en-US"/>
        </a:p>
      </dgm:t>
    </dgm:pt>
    <dgm:pt modelId="{0FE0355A-86EF-4EB1-AAFB-5C617ED71E1F}">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400" b="1" dirty="0" smtClean="0">
              <a:solidFill>
                <a:schemeClr val="bg1"/>
              </a:solidFill>
              <a:latin typeface="Times New Roman" pitchFamily="18" charset="0"/>
              <a:cs typeface="Times New Roman" pitchFamily="18" charset="0"/>
            </a:rPr>
            <a:t>Bio Diversity</a:t>
          </a:r>
          <a:endParaRPr lang="en-US" sz="1400" b="1" dirty="0">
            <a:solidFill>
              <a:schemeClr val="bg1"/>
            </a:solidFill>
            <a:latin typeface="Times New Roman" pitchFamily="18" charset="0"/>
            <a:cs typeface="Times New Roman" pitchFamily="18" charset="0"/>
          </a:endParaRPr>
        </a:p>
      </dgm:t>
    </dgm:pt>
    <dgm:pt modelId="{CAD798CB-E327-4CDD-80B5-9211A3C27D65}" type="parTrans" cxnId="{8EF7A63D-34FD-4BCF-94AC-0CC21243D0E1}">
      <dgm:prSet>
        <dgm:style>
          <a:lnRef idx="1">
            <a:schemeClr val="accent2"/>
          </a:lnRef>
          <a:fillRef idx="2">
            <a:schemeClr val="accent2"/>
          </a:fillRef>
          <a:effectRef idx="1">
            <a:schemeClr val="accent2"/>
          </a:effectRef>
          <a:fontRef idx="minor">
            <a:schemeClr val="dk1"/>
          </a:fontRef>
        </dgm:style>
      </dgm:prSet>
      <dgm:spPr/>
      <dgm:t>
        <a:bodyPr/>
        <a:lstStyle/>
        <a:p>
          <a:endParaRPr lang="en-US" sz="1400" dirty="0">
            <a:latin typeface="Times New Roman" pitchFamily="18" charset="0"/>
            <a:cs typeface="Times New Roman" pitchFamily="18" charset="0"/>
          </a:endParaRPr>
        </a:p>
      </dgm:t>
    </dgm:pt>
    <dgm:pt modelId="{A7034374-D0DD-49C4-B90E-CBC378343A23}" type="sibTrans" cxnId="{8EF7A63D-34FD-4BCF-94AC-0CC21243D0E1}">
      <dgm:prSet/>
      <dgm:spPr/>
      <dgm:t>
        <a:bodyPr/>
        <a:lstStyle/>
        <a:p>
          <a:endParaRPr lang="en-US"/>
        </a:p>
      </dgm:t>
    </dgm:pt>
    <dgm:pt modelId="{FDB05951-D10B-44CF-88DC-2FAD5CED471F}">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400" b="1" dirty="0" smtClean="0">
              <a:solidFill>
                <a:schemeClr val="bg1"/>
              </a:solidFill>
              <a:latin typeface="Times New Roman" pitchFamily="18" charset="0"/>
              <a:cs typeface="Times New Roman" pitchFamily="18" charset="0"/>
            </a:rPr>
            <a:t>Hazard And Disaster Management</a:t>
          </a:r>
          <a:endParaRPr lang="en-US" sz="1400" b="1" dirty="0">
            <a:solidFill>
              <a:schemeClr val="bg1"/>
            </a:solidFill>
            <a:latin typeface="Times New Roman" pitchFamily="18" charset="0"/>
            <a:cs typeface="Times New Roman" pitchFamily="18" charset="0"/>
          </a:endParaRPr>
        </a:p>
      </dgm:t>
    </dgm:pt>
    <dgm:pt modelId="{E9953AC3-D15B-41A0-91DC-0999A3F3032F}" type="parTrans" cxnId="{5A02321B-C17F-439E-8302-9D6447FE7F34}">
      <dgm:prSet>
        <dgm:style>
          <a:lnRef idx="1">
            <a:schemeClr val="accent2"/>
          </a:lnRef>
          <a:fillRef idx="2">
            <a:schemeClr val="accent2"/>
          </a:fillRef>
          <a:effectRef idx="1">
            <a:schemeClr val="accent2"/>
          </a:effectRef>
          <a:fontRef idx="minor">
            <a:schemeClr val="dk1"/>
          </a:fontRef>
        </dgm:style>
      </dgm:prSet>
      <dgm:spPr/>
      <dgm:t>
        <a:bodyPr/>
        <a:lstStyle/>
        <a:p>
          <a:endParaRPr lang="en-US" sz="1400" dirty="0">
            <a:latin typeface="Times New Roman" pitchFamily="18" charset="0"/>
            <a:cs typeface="Times New Roman" pitchFamily="18" charset="0"/>
          </a:endParaRPr>
        </a:p>
      </dgm:t>
    </dgm:pt>
    <dgm:pt modelId="{588674FB-C27C-4692-890A-1765F5737430}" type="sibTrans" cxnId="{5A02321B-C17F-439E-8302-9D6447FE7F34}">
      <dgm:prSet/>
      <dgm:spPr/>
      <dgm:t>
        <a:bodyPr/>
        <a:lstStyle/>
        <a:p>
          <a:endParaRPr lang="en-US"/>
        </a:p>
      </dgm:t>
    </dgm:pt>
    <dgm:pt modelId="{B61A77B0-C9B9-41AE-A903-C18F4AA9CEBE}">
      <dgm:prSet custT="1">
        <dgm:style>
          <a:lnRef idx="1">
            <a:schemeClr val="accent2"/>
          </a:lnRef>
          <a:fillRef idx="2">
            <a:schemeClr val="accent2"/>
          </a:fillRef>
          <a:effectRef idx="1">
            <a:schemeClr val="accent2"/>
          </a:effectRef>
          <a:fontRef idx="minor">
            <a:schemeClr val="dk1"/>
          </a:fontRef>
        </dgm:style>
      </dgm:prSet>
      <dgm:spPr/>
      <dgm:t>
        <a:bodyPr/>
        <a:lstStyle/>
        <a:p>
          <a:r>
            <a:rPr lang="en-US" sz="1400" b="1" dirty="0" smtClean="0">
              <a:solidFill>
                <a:schemeClr val="bg1"/>
              </a:solidFill>
              <a:latin typeface="Times New Roman" pitchFamily="18" charset="0"/>
              <a:cs typeface="Times New Roman" pitchFamily="18" charset="0"/>
            </a:rPr>
            <a:t>Soil Moisture</a:t>
          </a:r>
          <a:endParaRPr lang="en-US" sz="1400" b="1" dirty="0">
            <a:solidFill>
              <a:schemeClr val="bg1"/>
            </a:solidFill>
            <a:latin typeface="Times New Roman" pitchFamily="18" charset="0"/>
            <a:cs typeface="Times New Roman" pitchFamily="18" charset="0"/>
          </a:endParaRPr>
        </a:p>
      </dgm:t>
    </dgm:pt>
    <dgm:pt modelId="{1248904C-9503-4A3A-8F3F-ECAF712138D2}" type="parTrans" cxnId="{4424C933-9209-445C-94B8-1D22E0DDFAEE}">
      <dgm:prSet>
        <dgm:style>
          <a:lnRef idx="1">
            <a:schemeClr val="accent2"/>
          </a:lnRef>
          <a:fillRef idx="2">
            <a:schemeClr val="accent2"/>
          </a:fillRef>
          <a:effectRef idx="1">
            <a:schemeClr val="accent2"/>
          </a:effectRef>
          <a:fontRef idx="minor">
            <a:schemeClr val="dk1"/>
          </a:fontRef>
        </dgm:style>
      </dgm:prSet>
      <dgm:spPr/>
      <dgm:t>
        <a:bodyPr/>
        <a:lstStyle/>
        <a:p>
          <a:endParaRPr lang="en-US" sz="1400" dirty="0">
            <a:latin typeface="Times New Roman" pitchFamily="18" charset="0"/>
            <a:cs typeface="Times New Roman" pitchFamily="18" charset="0"/>
          </a:endParaRPr>
        </a:p>
      </dgm:t>
    </dgm:pt>
    <dgm:pt modelId="{7C958AED-DDAB-45AB-B630-8677CB2C3620}" type="sibTrans" cxnId="{4424C933-9209-445C-94B8-1D22E0DDFAEE}">
      <dgm:prSet/>
      <dgm:spPr/>
      <dgm:t>
        <a:bodyPr/>
        <a:lstStyle/>
        <a:p>
          <a:endParaRPr lang="en-US"/>
        </a:p>
      </dgm:t>
    </dgm:pt>
    <dgm:pt modelId="{83643D87-DD1F-4B95-A9B7-C07F7B614EFF}">
      <dgm:prSet custT="1">
        <dgm:style>
          <a:lnRef idx="1">
            <a:schemeClr val="accent2"/>
          </a:lnRef>
          <a:fillRef idx="2">
            <a:schemeClr val="accent2"/>
          </a:fillRef>
          <a:effectRef idx="1">
            <a:schemeClr val="accent2"/>
          </a:effectRef>
          <a:fontRef idx="minor">
            <a:schemeClr val="dk1"/>
          </a:fontRef>
        </dgm:style>
      </dgm:prSet>
      <dgm:spPr/>
      <dgm:t>
        <a:bodyPr/>
        <a:lstStyle/>
        <a:p>
          <a:r>
            <a:rPr lang="en-US" sz="1400" b="1" dirty="0" smtClean="0">
              <a:solidFill>
                <a:schemeClr val="bg1"/>
              </a:solidFill>
              <a:latin typeface="Times New Roman" pitchFamily="18" charset="0"/>
              <a:cs typeface="Times New Roman" pitchFamily="18" charset="0"/>
            </a:rPr>
            <a:t>Agricultural</a:t>
          </a:r>
          <a:endParaRPr lang="en-US" sz="1400" b="1" dirty="0">
            <a:solidFill>
              <a:schemeClr val="bg1"/>
            </a:solidFill>
            <a:latin typeface="Times New Roman" pitchFamily="18" charset="0"/>
            <a:cs typeface="Times New Roman" pitchFamily="18" charset="0"/>
          </a:endParaRPr>
        </a:p>
      </dgm:t>
    </dgm:pt>
    <dgm:pt modelId="{E481BFBE-6148-48C5-B5B7-BE871CA54DD8}" type="parTrans" cxnId="{8CD9526B-43CE-4B6A-9635-5967FB116DD7}">
      <dgm:prSet>
        <dgm:style>
          <a:lnRef idx="1">
            <a:schemeClr val="accent2"/>
          </a:lnRef>
          <a:fillRef idx="2">
            <a:schemeClr val="accent2"/>
          </a:fillRef>
          <a:effectRef idx="1">
            <a:schemeClr val="accent2"/>
          </a:effectRef>
          <a:fontRef idx="minor">
            <a:schemeClr val="dk1"/>
          </a:fontRef>
        </dgm:style>
      </dgm:prSet>
      <dgm:spPr/>
      <dgm:t>
        <a:bodyPr/>
        <a:lstStyle/>
        <a:p>
          <a:endParaRPr lang="en-US" sz="1400" dirty="0">
            <a:latin typeface="Times New Roman" pitchFamily="18" charset="0"/>
            <a:cs typeface="Times New Roman" pitchFamily="18" charset="0"/>
          </a:endParaRPr>
        </a:p>
      </dgm:t>
    </dgm:pt>
    <dgm:pt modelId="{F2351A01-6F61-41B7-A9EE-3CB5D958BF06}" type="sibTrans" cxnId="{8CD9526B-43CE-4B6A-9635-5967FB116DD7}">
      <dgm:prSet/>
      <dgm:spPr/>
      <dgm:t>
        <a:bodyPr/>
        <a:lstStyle/>
        <a:p>
          <a:endParaRPr lang="en-US"/>
        </a:p>
      </dgm:t>
    </dgm:pt>
    <dgm:pt modelId="{8363DC26-BD13-4CE7-B0BF-2887CCAC4D35}">
      <dgm:prSet custT="1">
        <dgm:style>
          <a:lnRef idx="1">
            <a:schemeClr val="accent2"/>
          </a:lnRef>
          <a:fillRef idx="2">
            <a:schemeClr val="accent2"/>
          </a:fillRef>
          <a:effectRef idx="1">
            <a:schemeClr val="accent2"/>
          </a:effectRef>
          <a:fontRef idx="minor">
            <a:schemeClr val="dk1"/>
          </a:fontRef>
        </dgm:style>
      </dgm:prSet>
      <dgm:spPr/>
      <dgm:t>
        <a:bodyPr/>
        <a:lstStyle/>
        <a:p>
          <a:r>
            <a:rPr lang="en-US" sz="1400" dirty="0" smtClean="0">
              <a:latin typeface="Times New Roman" pitchFamily="18" charset="0"/>
              <a:cs typeface="Times New Roman" pitchFamily="18" charset="0"/>
            </a:rPr>
            <a:t>Forestry </a:t>
          </a:r>
          <a:endParaRPr lang="en-US" sz="1400" dirty="0">
            <a:latin typeface="Times New Roman" pitchFamily="18" charset="0"/>
            <a:cs typeface="Times New Roman" pitchFamily="18" charset="0"/>
          </a:endParaRPr>
        </a:p>
      </dgm:t>
    </dgm:pt>
    <dgm:pt modelId="{7A942BB4-AD4C-400D-8347-7979BA78BE00}" type="parTrans" cxnId="{01A50CD5-43BE-43E8-A4A0-7B1005B7FC23}">
      <dgm:prSet>
        <dgm:style>
          <a:lnRef idx="1">
            <a:schemeClr val="accent2"/>
          </a:lnRef>
          <a:fillRef idx="2">
            <a:schemeClr val="accent2"/>
          </a:fillRef>
          <a:effectRef idx="1">
            <a:schemeClr val="accent2"/>
          </a:effectRef>
          <a:fontRef idx="minor">
            <a:schemeClr val="dk1"/>
          </a:fontRef>
        </dgm:style>
      </dgm:prSet>
      <dgm:spPr/>
      <dgm:t>
        <a:bodyPr/>
        <a:lstStyle/>
        <a:p>
          <a:endParaRPr lang="en-US" sz="1400" dirty="0">
            <a:latin typeface="Times New Roman" pitchFamily="18" charset="0"/>
            <a:cs typeface="Times New Roman" pitchFamily="18" charset="0"/>
          </a:endParaRPr>
        </a:p>
      </dgm:t>
    </dgm:pt>
    <dgm:pt modelId="{A71DF844-CA86-46BD-A6A8-DEA396D0B4FD}" type="sibTrans" cxnId="{01A50CD5-43BE-43E8-A4A0-7B1005B7FC23}">
      <dgm:prSet/>
      <dgm:spPr/>
      <dgm:t>
        <a:bodyPr/>
        <a:lstStyle/>
        <a:p>
          <a:endParaRPr lang="en-US"/>
        </a:p>
      </dgm:t>
    </dgm:pt>
    <dgm:pt modelId="{6B7AAD08-74C7-4D02-B467-366B2EB10A2D}">
      <dgm:prSet custT="1">
        <dgm:style>
          <a:lnRef idx="1">
            <a:schemeClr val="accent2"/>
          </a:lnRef>
          <a:fillRef idx="2">
            <a:schemeClr val="accent2"/>
          </a:fillRef>
          <a:effectRef idx="1">
            <a:schemeClr val="accent2"/>
          </a:effectRef>
          <a:fontRef idx="minor">
            <a:schemeClr val="dk1"/>
          </a:fontRef>
        </dgm:style>
      </dgm:prSet>
      <dgm:spPr/>
      <dgm:t>
        <a:bodyPr/>
        <a:lstStyle/>
        <a:p>
          <a:r>
            <a:rPr lang="en-US" sz="1400" dirty="0" smtClean="0">
              <a:latin typeface="Times New Roman" pitchFamily="18" charset="0"/>
              <a:cs typeface="Times New Roman" pitchFamily="18" charset="0"/>
            </a:rPr>
            <a:t>Water</a:t>
          </a:r>
          <a:endParaRPr lang="en-US" sz="1400" dirty="0">
            <a:latin typeface="Times New Roman" pitchFamily="18" charset="0"/>
            <a:cs typeface="Times New Roman" pitchFamily="18" charset="0"/>
          </a:endParaRPr>
        </a:p>
      </dgm:t>
    </dgm:pt>
    <dgm:pt modelId="{4316DF90-E177-444D-872C-B5966F6A7C4F}" type="parTrans" cxnId="{2D016E30-3621-4243-ACC1-DCA42D66D8BC}">
      <dgm:prSet>
        <dgm:style>
          <a:lnRef idx="1">
            <a:schemeClr val="accent2"/>
          </a:lnRef>
          <a:fillRef idx="2">
            <a:schemeClr val="accent2"/>
          </a:fillRef>
          <a:effectRef idx="1">
            <a:schemeClr val="accent2"/>
          </a:effectRef>
          <a:fontRef idx="minor">
            <a:schemeClr val="dk1"/>
          </a:fontRef>
        </dgm:style>
      </dgm:prSet>
      <dgm:spPr/>
      <dgm:t>
        <a:bodyPr/>
        <a:lstStyle/>
        <a:p>
          <a:endParaRPr lang="en-US" sz="1400" dirty="0">
            <a:latin typeface="Times New Roman" pitchFamily="18" charset="0"/>
            <a:cs typeface="Times New Roman" pitchFamily="18" charset="0"/>
          </a:endParaRPr>
        </a:p>
      </dgm:t>
    </dgm:pt>
    <dgm:pt modelId="{72C0E949-9406-434A-8797-9BE74683CB9A}" type="sibTrans" cxnId="{2D016E30-3621-4243-ACC1-DCA42D66D8BC}">
      <dgm:prSet/>
      <dgm:spPr/>
      <dgm:t>
        <a:bodyPr/>
        <a:lstStyle/>
        <a:p>
          <a:endParaRPr lang="en-US"/>
        </a:p>
      </dgm:t>
    </dgm:pt>
    <dgm:pt modelId="{7E96E69E-5225-4060-AC1B-23A853EE3967}">
      <dgm:prSet custT="1">
        <dgm:style>
          <a:lnRef idx="1">
            <a:schemeClr val="accent2"/>
          </a:lnRef>
          <a:fillRef idx="2">
            <a:schemeClr val="accent2"/>
          </a:fillRef>
          <a:effectRef idx="1">
            <a:schemeClr val="accent2"/>
          </a:effectRef>
          <a:fontRef idx="minor">
            <a:schemeClr val="dk1"/>
          </a:fontRef>
        </dgm:style>
      </dgm:prSet>
      <dgm:spPr/>
      <dgm:t>
        <a:bodyPr/>
        <a:lstStyle/>
        <a:p>
          <a:r>
            <a:rPr lang="en-US" sz="1400" b="1" dirty="0" smtClean="0">
              <a:latin typeface="Times New Roman" pitchFamily="18" charset="0"/>
              <a:cs typeface="Times New Roman" pitchFamily="18" charset="0"/>
            </a:rPr>
            <a:t>Wildlife Habitat Mapping</a:t>
          </a:r>
          <a:endParaRPr lang="en-US" sz="1400" b="1" dirty="0">
            <a:latin typeface="Times New Roman" pitchFamily="18" charset="0"/>
            <a:cs typeface="Times New Roman" pitchFamily="18" charset="0"/>
          </a:endParaRPr>
        </a:p>
      </dgm:t>
    </dgm:pt>
    <dgm:pt modelId="{B6BE28CC-4FEB-44A2-B94F-BE78F828AF59}" type="parTrans" cxnId="{CF8AD7D6-7499-46E1-86DF-3F0E6E3BD5A3}">
      <dgm:prSet>
        <dgm:style>
          <a:lnRef idx="1">
            <a:schemeClr val="accent2"/>
          </a:lnRef>
          <a:fillRef idx="2">
            <a:schemeClr val="accent2"/>
          </a:fillRef>
          <a:effectRef idx="1">
            <a:schemeClr val="accent2"/>
          </a:effectRef>
          <a:fontRef idx="minor">
            <a:schemeClr val="dk1"/>
          </a:fontRef>
        </dgm:style>
      </dgm:prSet>
      <dgm:spPr/>
      <dgm:t>
        <a:bodyPr/>
        <a:lstStyle/>
        <a:p>
          <a:endParaRPr lang="en-US" sz="1400" dirty="0">
            <a:latin typeface="Times New Roman" pitchFamily="18" charset="0"/>
            <a:cs typeface="Times New Roman" pitchFamily="18" charset="0"/>
          </a:endParaRPr>
        </a:p>
      </dgm:t>
    </dgm:pt>
    <dgm:pt modelId="{2CF93A64-B583-4705-8FF1-AB13035953CF}" type="sibTrans" cxnId="{CF8AD7D6-7499-46E1-86DF-3F0E6E3BD5A3}">
      <dgm:prSet/>
      <dgm:spPr/>
      <dgm:t>
        <a:bodyPr/>
        <a:lstStyle/>
        <a:p>
          <a:endParaRPr lang="en-US"/>
        </a:p>
      </dgm:t>
    </dgm:pt>
    <dgm:pt modelId="{3C426C70-9E69-4D1B-8189-113E29E5AA56}">
      <dgm:prSet custT="1">
        <dgm:style>
          <a:lnRef idx="1">
            <a:schemeClr val="accent2"/>
          </a:lnRef>
          <a:fillRef idx="2">
            <a:schemeClr val="accent2"/>
          </a:fillRef>
          <a:effectRef idx="1">
            <a:schemeClr val="accent2"/>
          </a:effectRef>
          <a:fontRef idx="minor">
            <a:schemeClr val="dk1"/>
          </a:fontRef>
        </dgm:style>
      </dgm:prSet>
      <dgm:spPr/>
      <dgm:t>
        <a:bodyPr/>
        <a:lstStyle/>
        <a:p>
          <a:r>
            <a:rPr lang="en-US" sz="1400" dirty="0" smtClean="0">
              <a:latin typeface="Times New Roman" pitchFamily="18" charset="0"/>
              <a:cs typeface="Times New Roman" pitchFamily="18" charset="0"/>
            </a:rPr>
            <a:t>Landscape Ecology</a:t>
          </a:r>
          <a:endParaRPr lang="en-US" sz="1400" dirty="0">
            <a:latin typeface="Times New Roman" pitchFamily="18" charset="0"/>
            <a:cs typeface="Times New Roman" pitchFamily="18" charset="0"/>
          </a:endParaRPr>
        </a:p>
      </dgm:t>
    </dgm:pt>
    <dgm:pt modelId="{0560B8B0-A833-4B81-961F-1A59447F48D1}" type="parTrans" cxnId="{1F658917-C994-4CA1-9652-C7671C47F4E7}">
      <dgm:prSet>
        <dgm:style>
          <a:lnRef idx="1">
            <a:schemeClr val="accent2"/>
          </a:lnRef>
          <a:fillRef idx="2">
            <a:schemeClr val="accent2"/>
          </a:fillRef>
          <a:effectRef idx="1">
            <a:schemeClr val="accent2"/>
          </a:effectRef>
          <a:fontRef idx="minor">
            <a:schemeClr val="dk1"/>
          </a:fontRef>
        </dgm:style>
      </dgm:prSet>
      <dgm:spPr/>
      <dgm:t>
        <a:bodyPr/>
        <a:lstStyle/>
        <a:p>
          <a:endParaRPr lang="en-US" sz="1400" dirty="0">
            <a:latin typeface="Times New Roman" pitchFamily="18" charset="0"/>
            <a:cs typeface="Times New Roman" pitchFamily="18" charset="0"/>
          </a:endParaRPr>
        </a:p>
      </dgm:t>
    </dgm:pt>
    <dgm:pt modelId="{5445FAD6-2C45-4A13-8B5B-E4B196FFDF53}" type="sibTrans" cxnId="{1F658917-C994-4CA1-9652-C7671C47F4E7}">
      <dgm:prSet/>
      <dgm:spPr/>
      <dgm:t>
        <a:bodyPr/>
        <a:lstStyle/>
        <a:p>
          <a:endParaRPr lang="en-US"/>
        </a:p>
      </dgm:t>
    </dgm:pt>
    <dgm:pt modelId="{853937D1-55F8-4D83-BEFB-FB827D48954D}">
      <dgm:prSet custT="1">
        <dgm:style>
          <a:lnRef idx="1">
            <a:schemeClr val="accent2"/>
          </a:lnRef>
          <a:fillRef idx="2">
            <a:schemeClr val="accent2"/>
          </a:fillRef>
          <a:effectRef idx="1">
            <a:schemeClr val="accent2"/>
          </a:effectRef>
          <a:fontRef idx="minor">
            <a:schemeClr val="dk1"/>
          </a:fontRef>
        </dgm:style>
      </dgm:prSet>
      <dgm:spPr/>
      <dgm:t>
        <a:bodyPr/>
        <a:lstStyle/>
        <a:p>
          <a:r>
            <a:rPr lang="en-US" sz="1400" dirty="0" smtClean="0">
              <a:latin typeface="Times New Roman" pitchFamily="18" charset="0"/>
              <a:cs typeface="Times New Roman" pitchFamily="18" charset="0"/>
            </a:rPr>
            <a:t>Crop Damage Assessment</a:t>
          </a:r>
          <a:endParaRPr lang="en-US" sz="1400" dirty="0">
            <a:latin typeface="Times New Roman" pitchFamily="18" charset="0"/>
            <a:cs typeface="Times New Roman" pitchFamily="18" charset="0"/>
          </a:endParaRPr>
        </a:p>
      </dgm:t>
    </dgm:pt>
    <dgm:pt modelId="{BF159552-5DC4-4128-8AD9-9CB267BDAE9C}" type="parTrans" cxnId="{EC0D5922-0E44-46B6-A643-CFCFF397BE00}">
      <dgm:prSet>
        <dgm:style>
          <a:lnRef idx="1">
            <a:schemeClr val="accent2"/>
          </a:lnRef>
          <a:fillRef idx="2">
            <a:schemeClr val="accent2"/>
          </a:fillRef>
          <a:effectRef idx="1">
            <a:schemeClr val="accent2"/>
          </a:effectRef>
          <a:fontRef idx="minor">
            <a:schemeClr val="dk1"/>
          </a:fontRef>
        </dgm:style>
      </dgm:prSet>
      <dgm:spPr/>
      <dgm:t>
        <a:bodyPr/>
        <a:lstStyle/>
        <a:p>
          <a:endParaRPr lang="en-US" sz="1400" dirty="0">
            <a:latin typeface="Times New Roman" pitchFamily="18" charset="0"/>
            <a:cs typeface="Times New Roman" pitchFamily="18" charset="0"/>
          </a:endParaRPr>
        </a:p>
      </dgm:t>
    </dgm:pt>
    <dgm:pt modelId="{A20D796E-AAAA-460A-9F01-97CA25D1859E}" type="sibTrans" cxnId="{EC0D5922-0E44-46B6-A643-CFCFF397BE00}">
      <dgm:prSet/>
      <dgm:spPr/>
      <dgm:t>
        <a:bodyPr/>
        <a:lstStyle/>
        <a:p>
          <a:endParaRPr lang="en-US"/>
        </a:p>
      </dgm:t>
    </dgm:pt>
    <dgm:pt modelId="{8E639D19-BCBD-484A-A7C5-6341A2692226}">
      <dgm:prSet custT="1">
        <dgm:style>
          <a:lnRef idx="1">
            <a:schemeClr val="accent2"/>
          </a:lnRef>
          <a:fillRef idx="2">
            <a:schemeClr val="accent2"/>
          </a:fillRef>
          <a:effectRef idx="1">
            <a:schemeClr val="accent2"/>
          </a:effectRef>
          <a:fontRef idx="minor">
            <a:schemeClr val="dk1"/>
          </a:fontRef>
        </dgm:style>
      </dgm:prSet>
      <dgm:spPr/>
      <dgm:t>
        <a:bodyPr/>
        <a:lstStyle/>
        <a:p>
          <a:r>
            <a:rPr lang="en-US" sz="1400" dirty="0" smtClean="0">
              <a:latin typeface="Times New Roman" pitchFamily="18" charset="0"/>
              <a:cs typeface="Times New Roman" pitchFamily="18" charset="0"/>
            </a:rPr>
            <a:t>Crop Type Mapping</a:t>
          </a:r>
          <a:endParaRPr lang="en-US" sz="1400" dirty="0">
            <a:latin typeface="Times New Roman" pitchFamily="18" charset="0"/>
            <a:cs typeface="Times New Roman" pitchFamily="18" charset="0"/>
          </a:endParaRPr>
        </a:p>
      </dgm:t>
    </dgm:pt>
    <dgm:pt modelId="{D1EFCE8F-576F-41D1-A0AC-53D19D12A08E}" type="parTrans" cxnId="{FC573D4E-4963-4F4B-A835-D36C31B5F5A0}">
      <dgm:prSet>
        <dgm:style>
          <a:lnRef idx="1">
            <a:schemeClr val="accent2"/>
          </a:lnRef>
          <a:fillRef idx="2">
            <a:schemeClr val="accent2"/>
          </a:fillRef>
          <a:effectRef idx="1">
            <a:schemeClr val="accent2"/>
          </a:effectRef>
          <a:fontRef idx="minor">
            <a:schemeClr val="dk1"/>
          </a:fontRef>
        </dgm:style>
      </dgm:prSet>
      <dgm:spPr/>
      <dgm:t>
        <a:bodyPr/>
        <a:lstStyle/>
        <a:p>
          <a:endParaRPr lang="en-US" sz="1400" dirty="0">
            <a:latin typeface="Times New Roman" pitchFamily="18" charset="0"/>
            <a:cs typeface="Times New Roman" pitchFamily="18" charset="0"/>
          </a:endParaRPr>
        </a:p>
      </dgm:t>
    </dgm:pt>
    <dgm:pt modelId="{A1892625-16A3-445E-A636-11CA74C54840}" type="sibTrans" cxnId="{FC573D4E-4963-4F4B-A835-D36C31B5F5A0}">
      <dgm:prSet/>
      <dgm:spPr/>
      <dgm:t>
        <a:bodyPr/>
        <a:lstStyle/>
        <a:p>
          <a:endParaRPr lang="en-US"/>
        </a:p>
      </dgm:t>
    </dgm:pt>
    <dgm:pt modelId="{A047B37C-3AF3-4FE7-898D-B6E0309CD668}">
      <dgm:prSet custT="1">
        <dgm:style>
          <a:lnRef idx="1">
            <a:schemeClr val="accent2"/>
          </a:lnRef>
          <a:fillRef idx="2">
            <a:schemeClr val="accent2"/>
          </a:fillRef>
          <a:effectRef idx="1">
            <a:schemeClr val="accent2"/>
          </a:effectRef>
          <a:fontRef idx="minor">
            <a:schemeClr val="dk1"/>
          </a:fontRef>
        </dgm:style>
      </dgm:prSet>
      <dgm:spPr/>
      <dgm:t>
        <a:bodyPr/>
        <a:lstStyle/>
        <a:p>
          <a:r>
            <a:rPr lang="en-US" sz="1400" dirty="0" smtClean="0">
              <a:latin typeface="Times New Roman" pitchFamily="18" charset="0"/>
              <a:cs typeface="Times New Roman" pitchFamily="18" charset="0"/>
            </a:rPr>
            <a:t>Landslide </a:t>
          </a:r>
          <a:endParaRPr lang="en-US" sz="1400" dirty="0">
            <a:latin typeface="Times New Roman" pitchFamily="18" charset="0"/>
            <a:cs typeface="Times New Roman" pitchFamily="18" charset="0"/>
          </a:endParaRPr>
        </a:p>
      </dgm:t>
    </dgm:pt>
    <dgm:pt modelId="{5C298F5B-820E-44F5-851E-7C326FB0691A}" type="parTrans" cxnId="{824DCCA0-8D62-4B41-B0A1-29E01EDFEE69}">
      <dgm:prSet>
        <dgm:style>
          <a:lnRef idx="1">
            <a:schemeClr val="accent2"/>
          </a:lnRef>
          <a:fillRef idx="2">
            <a:schemeClr val="accent2"/>
          </a:fillRef>
          <a:effectRef idx="1">
            <a:schemeClr val="accent2"/>
          </a:effectRef>
          <a:fontRef idx="minor">
            <a:schemeClr val="dk1"/>
          </a:fontRef>
        </dgm:style>
      </dgm:prSet>
      <dgm:spPr/>
      <dgm:t>
        <a:bodyPr/>
        <a:lstStyle/>
        <a:p>
          <a:endParaRPr lang="en-US" sz="1400" dirty="0">
            <a:latin typeface="Times New Roman" pitchFamily="18" charset="0"/>
            <a:cs typeface="Times New Roman" pitchFamily="18" charset="0"/>
          </a:endParaRPr>
        </a:p>
      </dgm:t>
    </dgm:pt>
    <dgm:pt modelId="{7CBCB27D-BE54-4136-92F2-A6A4F0A3DE26}" type="sibTrans" cxnId="{824DCCA0-8D62-4B41-B0A1-29E01EDFEE69}">
      <dgm:prSet/>
      <dgm:spPr/>
      <dgm:t>
        <a:bodyPr/>
        <a:lstStyle/>
        <a:p>
          <a:endParaRPr lang="en-US"/>
        </a:p>
      </dgm:t>
    </dgm:pt>
    <dgm:pt modelId="{6A54926C-4D7D-4E87-8EB5-70AD8B3221EA}">
      <dgm:prSet custT="1">
        <dgm:style>
          <a:lnRef idx="1">
            <a:schemeClr val="accent2"/>
          </a:lnRef>
          <a:fillRef idx="2">
            <a:schemeClr val="accent2"/>
          </a:fillRef>
          <a:effectRef idx="1">
            <a:schemeClr val="accent2"/>
          </a:effectRef>
          <a:fontRef idx="minor">
            <a:schemeClr val="dk1"/>
          </a:fontRef>
        </dgm:style>
      </dgm:prSet>
      <dgm:spPr/>
      <dgm:t>
        <a:bodyPr/>
        <a:lstStyle/>
        <a:p>
          <a:r>
            <a:rPr lang="en-US" sz="1400" dirty="0" smtClean="0">
              <a:latin typeface="Times New Roman" pitchFamily="18" charset="0"/>
              <a:cs typeface="Times New Roman" pitchFamily="18" charset="0"/>
            </a:rPr>
            <a:t>Flood </a:t>
          </a:r>
          <a:endParaRPr lang="en-US" sz="1400" dirty="0">
            <a:latin typeface="Times New Roman" pitchFamily="18" charset="0"/>
            <a:cs typeface="Times New Roman" pitchFamily="18" charset="0"/>
          </a:endParaRPr>
        </a:p>
      </dgm:t>
    </dgm:pt>
    <dgm:pt modelId="{CD234080-D825-4BB8-964E-FC2C268440B9}" type="parTrans" cxnId="{A19F0CB7-C7BE-482A-BACF-DF67F0BF6213}">
      <dgm:prSet>
        <dgm:style>
          <a:lnRef idx="1">
            <a:schemeClr val="accent2"/>
          </a:lnRef>
          <a:fillRef idx="2">
            <a:schemeClr val="accent2"/>
          </a:fillRef>
          <a:effectRef idx="1">
            <a:schemeClr val="accent2"/>
          </a:effectRef>
          <a:fontRef idx="minor">
            <a:schemeClr val="dk1"/>
          </a:fontRef>
        </dgm:style>
      </dgm:prSet>
      <dgm:spPr/>
      <dgm:t>
        <a:bodyPr/>
        <a:lstStyle/>
        <a:p>
          <a:endParaRPr lang="en-US" sz="1400" dirty="0">
            <a:latin typeface="Times New Roman" pitchFamily="18" charset="0"/>
            <a:cs typeface="Times New Roman" pitchFamily="18" charset="0"/>
          </a:endParaRPr>
        </a:p>
      </dgm:t>
    </dgm:pt>
    <dgm:pt modelId="{15AAA183-FDDA-4E23-9CD1-0ECB388AC4F2}" type="sibTrans" cxnId="{A19F0CB7-C7BE-482A-BACF-DF67F0BF6213}">
      <dgm:prSet/>
      <dgm:spPr/>
      <dgm:t>
        <a:bodyPr/>
        <a:lstStyle/>
        <a:p>
          <a:endParaRPr lang="en-US"/>
        </a:p>
      </dgm:t>
    </dgm:pt>
    <dgm:pt modelId="{F39ADD2C-6359-481F-AC85-2D434AF8BE2B}" type="pres">
      <dgm:prSet presAssocID="{5F53E70B-0C3A-4D51-9D26-14F23ED55AE1}" presName="hierChild1" presStyleCnt="0">
        <dgm:presLayoutVars>
          <dgm:orgChart val="1"/>
          <dgm:chPref val="1"/>
          <dgm:dir/>
          <dgm:animOne val="branch"/>
          <dgm:animLvl val="lvl"/>
          <dgm:resizeHandles/>
        </dgm:presLayoutVars>
      </dgm:prSet>
      <dgm:spPr/>
      <dgm:t>
        <a:bodyPr/>
        <a:lstStyle/>
        <a:p>
          <a:endParaRPr lang="en-US"/>
        </a:p>
      </dgm:t>
    </dgm:pt>
    <dgm:pt modelId="{A94BDBC3-CE3F-4A8D-92E7-24A89B6882C9}" type="pres">
      <dgm:prSet presAssocID="{94844070-FDED-41F0-9E53-322D102BFCD8}" presName="hierRoot1" presStyleCnt="0">
        <dgm:presLayoutVars>
          <dgm:hierBranch val="init"/>
        </dgm:presLayoutVars>
      </dgm:prSet>
      <dgm:spPr/>
    </dgm:pt>
    <dgm:pt modelId="{81D3BCD0-901E-461C-9385-F21A87FBD880}" type="pres">
      <dgm:prSet presAssocID="{94844070-FDED-41F0-9E53-322D102BFCD8}" presName="rootComposite1" presStyleCnt="0"/>
      <dgm:spPr/>
    </dgm:pt>
    <dgm:pt modelId="{6D48BF73-7BC2-4696-8D31-081DDF225BB9}" type="pres">
      <dgm:prSet presAssocID="{94844070-FDED-41F0-9E53-322D102BFCD8}" presName="rootText1" presStyleLbl="node0" presStyleIdx="0" presStyleCnt="1" custScaleX="490367" custLinFactY="-22224" custLinFactNeighborY="-100000">
        <dgm:presLayoutVars>
          <dgm:chPref val="3"/>
        </dgm:presLayoutVars>
      </dgm:prSet>
      <dgm:spPr/>
      <dgm:t>
        <a:bodyPr/>
        <a:lstStyle/>
        <a:p>
          <a:endParaRPr lang="en-US"/>
        </a:p>
      </dgm:t>
    </dgm:pt>
    <dgm:pt modelId="{84132D4B-9712-426D-BA35-D39624C056EC}" type="pres">
      <dgm:prSet presAssocID="{94844070-FDED-41F0-9E53-322D102BFCD8}" presName="rootConnector1" presStyleLbl="node1" presStyleIdx="0" presStyleCnt="0"/>
      <dgm:spPr/>
      <dgm:t>
        <a:bodyPr/>
        <a:lstStyle/>
        <a:p>
          <a:endParaRPr lang="en-US"/>
        </a:p>
      </dgm:t>
    </dgm:pt>
    <dgm:pt modelId="{7FFE2667-877D-456F-9CB9-F63A5930CAE5}" type="pres">
      <dgm:prSet presAssocID="{94844070-FDED-41F0-9E53-322D102BFCD8}" presName="hierChild2" presStyleCnt="0"/>
      <dgm:spPr/>
    </dgm:pt>
    <dgm:pt modelId="{2391483E-1556-402C-A257-21FF6DEF2D9D}" type="pres">
      <dgm:prSet presAssocID="{F327BEAA-F5E8-45A0-AB82-6827BB3A29AD}" presName="Name37" presStyleLbl="parChTrans1D2" presStyleIdx="0" presStyleCnt="5"/>
      <dgm:spPr/>
      <dgm:t>
        <a:bodyPr/>
        <a:lstStyle/>
        <a:p>
          <a:endParaRPr lang="en-US"/>
        </a:p>
      </dgm:t>
    </dgm:pt>
    <dgm:pt modelId="{E4951FF9-C0C1-4470-98F6-0B125947EBA7}" type="pres">
      <dgm:prSet presAssocID="{47A6DF58-CC92-40ED-A56E-0EB33913756A}" presName="hierRoot2" presStyleCnt="0">
        <dgm:presLayoutVars>
          <dgm:hierBranch val="init"/>
        </dgm:presLayoutVars>
      </dgm:prSet>
      <dgm:spPr/>
    </dgm:pt>
    <dgm:pt modelId="{CE249717-6F07-4FFA-8374-752144FAA5F3}" type="pres">
      <dgm:prSet presAssocID="{47A6DF58-CC92-40ED-A56E-0EB33913756A}" presName="rootComposite" presStyleCnt="0"/>
      <dgm:spPr/>
    </dgm:pt>
    <dgm:pt modelId="{CC2DCCD2-B371-469B-AED2-D79F807D6455}" type="pres">
      <dgm:prSet presAssocID="{47A6DF58-CC92-40ED-A56E-0EB33913756A}" presName="rootText" presStyleLbl="node2" presStyleIdx="0" presStyleCnt="5" custLinFactNeighborY="-76351">
        <dgm:presLayoutVars>
          <dgm:chPref val="3"/>
        </dgm:presLayoutVars>
      </dgm:prSet>
      <dgm:spPr/>
      <dgm:t>
        <a:bodyPr/>
        <a:lstStyle/>
        <a:p>
          <a:endParaRPr lang="en-US"/>
        </a:p>
      </dgm:t>
    </dgm:pt>
    <dgm:pt modelId="{0038995C-0939-4937-8490-1335E4B74424}" type="pres">
      <dgm:prSet presAssocID="{47A6DF58-CC92-40ED-A56E-0EB33913756A}" presName="rootConnector" presStyleLbl="node2" presStyleIdx="0" presStyleCnt="5"/>
      <dgm:spPr/>
      <dgm:t>
        <a:bodyPr/>
        <a:lstStyle/>
        <a:p>
          <a:endParaRPr lang="en-US"/>
        </a:p>
      </dgm:t>
    </dgm:pt>
    <dgm:pt modelId="{A436ED48-1E73-47CF-9EDF-B5F835F9F05B}" type="pres">
      <dgm:prSet presAssocID="{47A6DF58-CC92-40ED-A56E-0EB33913756A}" presName="hierChild4" presStyleCnt="0"/>
      <dgm:spPr/>
    </dgm:pt>
    <dgm:pt modelId="{68305089-79D0-494F-9446-8511C31AED61}" type="pres">
      <dgm:prSet presAssocID="{4316DF90-E177-444D-872C-B5966F6A7C4F}" presName="Name37" presStyleLbl="parChTrans1D3" presStyleIdx="0" presStyleCnt="8"/>
      <dgm:spPr/>
      <dgm:t>
        <a:bodyPr/>
        <a:lstStyle/>
        <a:p>
          <a:endParaRPr lang="en-US"/>
        </a:p>
      </dgm:t>
    </dgm:pt>
    <dgm:pt modelId="{77C7B21E-1987-46AF-B1D2-D5E45843B83E}" type="pres">
      <dgm:prSet presAssocID="{6B7AAD08-74C7-4D02-B467-366B2EB10A2D}" presName="hierRoot2" presStyleCnt="0">
        <dgm:presLayoutVars>
          <dgm:hierBranch val="hang"/>
        </dgm:presLayoutVars>
      </dgm:prSet>
      <dgm:spPr/>
    </dgm:pt>
    <dgm:pt modelId="{DF11AB28-B04E-4E8D-A0D6-AF37954F0B42}" type="pres">
      <dgm:prSet presAssocID="{6B7AAD08-74C7-4D02-B467-366B2EB10A2D}" presName="rootComposite" presStyleCnt="0"/>
      <dgm:spPr/>
    </dgm:pt>
    <dgm:pt modelId="{98910655-CDBA-4447-B668-2FCEE184C9C6}" type="pres">
      <dgm:prSet presAssocID="{6B7AAD08-74C7-4D02-B467-366B2EB10A2D}" presName="rootText" presStyleLbl="node3" presStyleIdx="0" presStyleCnt="8" custLinFactNeighborY="-73057">
        <dgm:presLayoutVars>
          <dgm:chPref val="3"/>
        </dgm:presLayoutVars>
      </dgm:prSet>
      <dgm:spPr/>
      <dgm:t>
        <a:bodyPr/>
        <a:lstStyle/>
        <a:p>
          <a:endParaRPr lang="en-US"/>
        </a:p>
      </dgm:t>
    </dgm:pt>
    <dgm:pt modelId="{A214E857-049D-4BC9-8625-059F41472C5C}" type="pres">
      <dgm:prSet presAssocID="{6B7AAD08-74C7-4D02-B467-366B2EB10A2D}" presName="rootConnector" presStyleLbl="node3" presStyleIdx="0" presStyleCnt="8"/>
      <dgm:spPr/>
      <dgm:t>
        <a:bodyPr/>
        <a:lstStyle/>
        <a:p>
          <a:endParaRPr lang="en-US"/>
        </a:p>
      </dgm:t>
    </dgm:pt>
    <dgm:pt modelId="{C699AA3E-9EB4-4DBB-851F-7C89C3AC8D05}" type="pres">
      <dgm:prSet presAssocID="{6B7AAD08-74C7-4D02-B467-366B2EB10A2D}" presName="hierChild4" presStyleCnt="0"/>
      <dgm:spPr/>
    </dgm:pt>
    <dgm:pt modelId="{0BC2C24C-0453-4F4F-8606-A8A06E8847D6}" type="pres">
      <dgm:prSet presAssocID="{6B7AAD08-74C7-4D02-B467-366B2EB10A2D}" presName="hierChild5" presStyleCnt="0"/>
      <dgm:spPr/>
    </dgm:pt>
    <dgm:pt modelId="{72FBFD20-8805-412A-A1EF-CF1A3619D94D}" type="pres">
      <dgm:prSet presAssocID="{7A942BB4-AD4C-400D-8347-7979BA78BE00}" presName="Name37" presStyleLbl="parChTrans1D3" presStyleIdx="1" presStyleCnt="8"/>
      <dgm:spPr/>
      <dgm:t>
        <a:bodyPr/>
        <a:lstStyle/>
        <a:p>
          <a:endParaRPr lang="en-US"/>
        </a:p>
      </dgm:t>
    </dgm:pt>
    <dgm:pt modelId="{EE275535-C36E-45E5-ACA6-4FE1435C8E21}" type="pres">
      <dgm:prSet presAssocID="{8363DC26-BD13-4CE7-B0BF-2887CCAC4D35}" presName="hierRoot2" presStyleCnt="0">
        <dgm:presLayoutVars>
          <dgm:hierBranch val="init"/>
        </dgm:presLayoutVars>
      </dgm:prSet>
      <dgm:spPr/>
    </dgm:pt>
    <dgm:pt modelId="{62D29494-ED4A-4BB8-9730-A4581AA2C070}" type="pres">
      <dgm:prSet presAssocID="{8363DC26-BD13-4CE7-B0BF-2887CCAC4D35}" presName="rootComposite" presStyleCnt="0"/>
      <dgm:spPr/>
    </dgm:pt>
    <dgm:pt modelId="{142DC995-E781-4700-B3C0-5FBF8B7D78F9}" type="pres">
      <dgm:prSet presAssocID="{8363DC26-BD13-4CE7-B0BF-2887CCAC4D35}" presName="rootText" presStyleLbl="node3" presStyleIdx="1" presStyleCnt="8" custLinFactNeighborY="-79708">
        <dgm:presLayoutVars>
          <dgm:chPref val="3"/>
        </dgm:presLayoutVars>
      </dgm:prSet>
      <dgm:spPr/>
      <dgm:t>
        <a:bodyPr/>
        <a:lstStyle/>
        <a:p>
          <a:endParaRPr lang="en-US"/>
        </a:p>
      </dgm:t>
    </dgm:pt>
    <dgm:pt modelId="{65EBA32D-9025-45D9-8C5D-A20C63731FAD}" type="pres">
      <dgm:prSet presAssocID="{8363DC26-BD13-4CE7-B0BF-2887CCAC4D35}" presName="rootConnector" presStyleLbl="node3" presStyleIdx="1" presStyleCnt="8"/>
      <dgm:spPr/>
      <dgm:t>
        <a:bodyPr/>
        <a:lstStyle/>
        <a:p>
          <a:endParaRPr lang="en-US"/>
        </a:p>
      </dgm:t>
    </dgm:pt>
    <dgm:pt modelId="{E2F29931-F5E5-4E42-87FD-5B79D1DA5D31}" type="pres">
      <dgm:prSet presAssocID="{8363DC26-BD13-4CE7-B0BF-2887CCAC4D35}" presName="hierChild4" presStyleCnt="0"/>
      <dgm:spPr/>
    </dgm:pt>
    <dgm:pt modelId="{9D60E19E-7C01-48B6-973F-6ECBECAB4813}" type="pres">
      <dgm:prSet presAssocID="{8363DC26-BD13-4CE7-B0BF-2887CCAC4D35}" presName="hierChild5" presStyleCnt="0"/>
      <dgm:spPr/>
    </dgm:pt>
    <dgm:pt modelId="{A4A0668D-A03E-4011-97E6-CAB0670045E2}" type="pres">
      <dgm:prSet presAssocID="{47A6DF58-CC92-40ED-A56E-0EB33913756A}" presName="hierChild5" presStyleCnt="0"/>
      <dgm:spPr/>
    </dgm:pt>
    <dgm:pt modelId="{C0E373FE-AA75-48B4-A3D3-437DE80D66DA}" type="pres">
      <dgm:prSet presAssocID="{CAD798CB-E327-4CDD-80B5-9211A3C27D65}" presName="Name37" presStyleLbl="parChTrans1D2" presStyleIdx="1" presStyleCnt="5"/>
      <dgm:spPr/>
      <dgm:t>
        <a:bodyPr/>
        <a:lstStyle/>
        <a:p>
          <a:endParaRPr lang="en-US"/>
        </a:p>
      </dgm:t>
    </dgm:pt>
    <dgm:pt modelId="{DBDE645C-FE85-43C9-A31C-94B97D443F7A}" type="pres">
      <dgm:prSet presAssocID="{0FE0355A-86EF-4EB1-AAFB-5C617ED71E1F}" presName="hierRoot2" presStyleCnt="0">
        <dgm:presLayoutVars>
          <dgm:hierBranch val="init"/>
        </dgm:presLayoutVars>
      </dgm:prSet>
      <dgm:spPr/>
    </dgm:pt>
    <dgm:pt modelId="{CB92133C-F048-4069-A0D9-646BD38F0997}" type="pres">
      <dgm:prSet presAssocID="{0FE0355A-86EF-4EB1-AAFB-5C617ED71E1F}" presName="rootComposite" presStyleCnt="0"/>
      <dgm:spPr/>
    </dgm:pt>
    <dgm:pt modelId="{B6A8A803-1BC3-4BA1-A489-86F561226C4B}" type="pres">
      <dgm:prSet presAssocID="{0FE0355A-86EF-4EB1-AAFB-5C617ED71E1F}" presName="rootText" presStyleLbl="node2" presStyleIdx="1" presStyleCnt="5" custLinFactNeighborY="-76818">
        <dgm:presLayoutVars>
          <dgm:chPref val="3"/>
        </dgm:presLayoutVars>
      </dgm:prSet>
      <dgm:spPr/>
      <dgm:t>
        <a:bodyPr/>
        <a:lstStyle/>
        <a:p>
          <a:endParaRPr lang="en-US"/>
        </a:p>
      </dgm:t>
    </dgm:pt>
    <dgm:pt modelId="{93502D4E-CD1E-4FA2-A01D-EAA15EF08D10}" type="pres">
      <dgm:prSet presAssocID="{0FE0355A-86EF-4EB1-AAFB-5C617ED71E1F}" presName="rootConnector" presStyleLbl="node2" presStyleIdx="1" presStyleCnt="5"/>
      <dgm:spPr/>
      <dgm:t>
        <a:bodyPr/>
        <a:lstStyle/>
        <a:p>
          <a:endParaRPr lang="en-US"/>
        </a:p>
      </dgm:t>
    </dgm:pt>
    <dgm:pt modelId="{C279EB5A-8ACE-463D-98DA-7C7CA60751BB}" type="pres">
      <dgm:prSet presAssocID="{0FE0355A-86EF-4EB1-AAFB-5C617ED71E1F}" presName="hierChild4" presStyleCnt="0"/>
      <dgm:spPr/>
    </dgm:pt>
    <dgm:pt modelId="{85435454-C55A-4C8F-9057-C8A87A213E00}" type="pres">
      <dgm:prSet presAssocID="{0560B8B0-A833-4B81-961F-1A59447F48D1}" presName="Name37" presStyleLbl="parChTrans1D3" presStyleIdx="2" presStyleCnt="8"/>
      <dgm:spPr/>
      <dgm:t>
        <a:bodyPr/>
        <a:lstStyle/>
        <a:p>
          <a:endParaRPr lang="en-US"/>
        </a:p>
      </dgm:t>
    </dgm:pt>
    <dgm:pt modelId="{03DFF442-4719-4AE3-B8BF-5F2D9BEFBDAD}" type="pres">
      <dgm:prSet presAssocID="{3C426C70-9E69-4D1B-8189-113E29E5AA56}" presName="hierRoot2" presStyleCnt="0">
        <dgm:presLayoutVars>
          <dgm:hierBranch val="init"/>
        </dgm:presLayoutVars>
      </dgm:prSet>
      <dgm:spPr/>
    </dgm:pt>
    <dgm:pt modelId="{E48E4B4C-FD61-47F5-8C8C-BD6D9FD611FE}" type="pres">
      <dgm:prSet presAssocID="{3C426C70-9E69-4D1B-8189-113E29E5AA56}" presName="rootComposite" presStyleCnt="0"/>
      <dgm:spPr/>
    </dgm:pt>
    <dgm:pt modelId="{D3527CB8-8D46-4070-B5B4-7C40D4DD9E6B}" type="pres">
      <dgm:prSet presAssocID="{3C426C70-9E69-4D1B-8189-113E29E5AA56}" presName="rootText" presStyleLbl="node3" presStyleIdx="2" presStyleCnt="8" custLinFactY="76818" custLinFactNeighborX="-6572" custLinFactNeighborY="100000">
        <dgm:presLayoutVars>
          <dgm:chPref val="3"/>
        </dgm:presLayoutVars>
      </dgm:prSet>
      <dgm:spPr/>
      <dgm:t>
        <a:bodyPr/>
        <a:lstStyle/>
        <a:p>
          <a:endParaRPr lang="en-US"/>
        </a:p>
      </dgm:t>
    </dgm:pt>
    <dgm:pt modelId="{ABC5F46A-DC3B-40F5-8880-027510194C47}" type="pres">
      <dgm:prSet presAssocID="{3C426C70-9E69-4D1B-8189-113E29E5AA56}" presName="rootConnector" presStyleLbl="node3" presStyleIdx="2" presStyleCnt="8"/>
      <dgm:spPr/>
      <dgm:t>
        <a:bodyPr/>
        <a:lstStyle/>
        <a:p>
          <a:endParaRPr lang="en-US"/>
        </a:p>
      </dgm:t>
    </dgm:pt>
    <dgm:pt modelId="{6435105E-F8EC-498E-9B32-6C379705C8B2}" type="pres">
      <dgm:prSet presAssocID="{3C426C70-9E69-4D1B-8189-113E29E5AA56}" presName="hierChild4" presStyleCnt="0"/>
      <dgm:spPr/>
    </dgm:pt>
    <dgm:pt modelId="{34AD64AA-B11E-495F-BA8F-883D52CEC30E}" type="pres">
      <dgm:prSet presAssocID="{3C426C70-9E69-4D1B-8189-113E29E5AA56}" presName="hierChild5" presStyleCnt="0"/>
      <dgm:spPr/>
    </dgm:pt>
    <dgm:pt modelId="{43504F3D-2D01-49A0-BF4C-9DF71008A312}" type="pres">
      <dgm:prSet presAssocID="{B6BE28CC-4FEB-44A2-B94F-BE78F828AF59}" presName="Name37" presStyleLbl="parChTrans1D3" presStyleIdx="3" presStyleCnt="8"/>
      <dgm:spPr/>
      <dgm:t>
        <a:bodyPr/>
        <a:lstStyle/>
        <a:p>
          <a:endParaRPr lang="en-US"/>
        </a:p>
      </dgm:t>
    </dgm:pt>
    <dgm:pt modelId="{12B0BCF0-0ED0-486E-A803-50C3062F9521}" type="pres">
      <dgm:prSet presAssocID="{7E96E69E-5225-4060-AC1B-23A853EE3967}" presName="hierRoot2" presStyleCnt="0">
        <dgm:presLayoutVars>
          <dgm:hierBranch val="init"/>
        </dgm:presLayoutVars>
      </dgm:prSet>
      <dgm:spPr/>
    </dgm:pt>
    <dgm:pt modelId="{A2212BBE-D22C-4186-B924-A47971548049}" type="pres">
      <dgm:prSet presAssocID="{7E96E69E-5225-4060-AC1B-23A853EE3967}" presName="rootComposite" presStyleCnt="0"/>
      <dgm:spPr/>
    </dgm:pt>
    <dgm:pt modelId="{6848EA7E-55F8-4806-9509-2A059F99A3C3}" type="pres">
      <dgm:prSet presAssocID="{7E96E69E-5225-4060-AC1B-23A853EE3967}" presName="rootText" presStyleLbl="node3" presStyleIdx="3" presStyleCnt="8" custLinFactY="74282" custLinFactNeighborX="-6572" custLinFactNeighborY="100000">
        <dgm:presLayoutVars>
          <dgm:chPref val="3"/>
        </dgm:presLayoutVars>
      </dgm:prSet>
      <dgm:spPr/>
      <dgm:t>
        <a:bodyPr/>
        <a:lstStyle/>
        <a:p>
          <a:endParaRPr lang="en-US"/>
        </a:p>
      </dgm:t>
    </dgm:pt>
    <dgm:pt modelId="{CA37C543-19D9-486D-8A2A-2AB3055EE2C5}" type="pres">
      <dgm:prSet presAssocID="{7E96E69E-5225-4060-AC1B-23A853EE3967}" presName="rootConnector" presStyleLbl="node3" presStyleIdx="3" presStyleCnt="8"/>
      <dgm:spPr/>
      <dgm:t>
        <a:bodyPr/>
        <a:lstStyle/>
        <a:p>
          <a:endParaRPr lang="en-US"/>
        </a:p>
      </dgm:t>
    </dgm:pt>
    <dgm:pt modelId="{54A6175C-5346-40DC-A11C-0921739A41D2}" type="pres">
      <dgm:prSet presAssocID="{7E96E69E-5225-4060-AC1B-23A853EE3967}" presName="hierChild4" presStyleCnt="0"/>
      <dgm:spPr/>
    </dgm:pt>
    <dgm:pt modelId="{C45AD12C-AF3E-4A15-9ABF-561991E15B8C}" type="pres">
      <dgm:prSet presAssocID="{7E96E69E-5225-4060-AC1B-23A853EE3967}" presName="hierChild5" presStyleCnt="0"/>
      <dgm:spPr/>
    </dgm:pt>
    <dgm:pt modelId="{C81726D2-B55F-40E9-A4CC-FF104F38A5E7}" type="pres">
      <dgm:prSet presAssocID="{0FE0355A-86EF-4EB1-AAFB-5C617ED71E1F}" presName="hierChild5" presStyleCnt="0"/>
      <dgm:spPr/>
    </dgm:pt>
    <dgm:pt modelId="{7A34A394-6ED1-400E-93AB-BE8F754D39EC}" type="pres">
      <dgm:prSet presAssocID="{E481BFBE-6148-48C5-B5B7-BE871CA54DD8}" presName="Name37" presStyleLbl="parChTrans1D2" presStyleIdx="2" presStyleCnt="5"/>
      <dgm:spPr/>
      <dgm:t>
        <a:bodyPr/>
        <a:lstStyle/>
        <a:p>
          <a:endParaRPr lang="en-US"/>
        </a:p>
      </dgm:t>
    </dgm:pt>
    <dgm:pt modelId="{240564AC-C03B-48CD-98C7-63F4039C2958}" type="pres">
      <dgm:prSet presAssocID="{83643D87-DD1F-4B95-A9B7-C07F7B614EFF}" presName="hierRoot2" presStyleCnt="0">
        <dgm:presLayoutVars>
          <dgm:hierBranch val="init"/>
        </dgm:presLayoutVars>
      </dgm:prSet>
      <dgm:spPr/>
    </dgm:pt>
    <dgm:pt modelId="{E9C6114F-7848-4D8A-A751-F4219C5ED4CB}" type="pres">
      <dgm:prSet presAssocID="{83643D87-DD1F-4B95-A9B7-C07F7B614EFF}" presName="rootComposite" presStyleCnt="0"/>
      <dgm:spPr/>
    </dgm:pt>
    <dgm:pt modelId="{90AF63DA-4577-4074-AD42-FEAB423ECE1D}" type="pres">
      <dgm:prSet presAssocID="{83643D87-DD1F-4B95-A9B7-C07F7B614EFF}" presName="rootText" presStyleLbl="node2" presStyleIdx="2" presStyleCnt="5" custScaleX="113498" custLinFactNeighborY="-76351">
        <dgm:presLayoutVars>
          <dgm:chPref val="3"/>
        </dgm:presLayoutVars>
      </dgm:prSet>
      <dgm:spPr/>
      <dgm:t>
        <a:bodyPr/>
        <a:lstStyle/>
        <a:p>
          <a:endParaRPr lang="en-US"/>
        </a:p>
      </dgm:t>
    </dgm:pt>
    <dgm:pt modelId="{D843D08B-1DAA-4573-A396-FE833947E697}" type="pres">
      <dgm:prSet presAssocID="{83643D87-DD1F-4B95-A9B7-C07F7B614EFF}" presName="rootConnector" presStyleLbl="node2" presStyleIdx="2" presStyleCnt="5"/>
      <dgm:spPr/>
      <dgm:t>
        <a:bodyPr/>
        <a:lstStyle/>
        <a:p>
          <a:endParaRPr lang="en-US"/>
        </a:p>
      </dgm:t>
    </dgm:pt>
    <dgm:pt modelId="{E4B0618E-87C7-4750-BABE-E18C2F93443A}" type="pres">
      <dgm:prSet presAssocID="{83643D87-DD1F-4B95-A9B7-C07F7B614EFF}" presName="hierChild4" presStyleCnt="0"/>
      <dgm:spPr/>
    </dgm:pt>
    <dgm:pt modelId="{03814092-32BA-4311-A07C-D06EDE81927E}" type="pres">
      <dgm:prSet presAssocID="{D1EFCE8F-576F-41D1-A0AC-53D19D12A08E}" presName="Name37" presStyleLbl="parChTrans1D3" presStyleIdx="4" presStyleCnt="8"/>
      <dgm:spPr/>
      <dgm:t>
        <a:bodyPr/>
        <a:lstStyle/>
        <a:p>
          <a:endParaRPr lang="en-US"/>
        </a:p>
      </dgm:t>
    </dgm:pt>
    <dgm:pt modelId="{6EE19FD7-B7BE-4AE2-AEB2-3C4A2E017BBC}" type="pres">
      <dgm:prSet presAssocID="{8E639D19-BCBD-484A-A7C5-6341A2692226}" presName="hierRoot2" presStyleCnt="0">
        <dgm:presLayoutVars>
          <dgm:hierBranch val="init"/>
        </dgm:presLayoutVars>
      </dgm:prSet>
      <dgm:spPr/>
    </dgm:pt>
    <dgm:pt modelId="{9EDFEC64-17A0-446D-B546-BB3A4A396B17}" type="pres">
      <dgm:prSet presAssocID="{8E639D19-BCBD-484A-A7C5-6341A2692226}" presName="rootComposite" presStyleCnt="0"/>
      <dgm:spPr/>
    </dgm:pt>
    <dgm:pt modelId="{3CB7A50F-F51A-4D05-A683-B710F369637B}" type="pres">
      <dgm:prSet presAssocID="{8E639D19-BCBD-484A-A7C5-6341A2692226}" presName="rootText" presStyleLbl="node3" presStyleIdx="4" presStyleCnt="8" custLinFactNeighborY="-62646">
        <dgm:presLayoutVars>
          <dgm:chPref val="3"/>
        </dgm:presLayoutVars>
      </dgm:prSet>
      <dgm:spPr/>
      <dgm:t>
        <a:bodyPr/>
        <a:lstStyle/>
        <a:p>
          <a:endParaRPr lang="en-US"/>
        </a:p>
      </dgm:t>
    </dgm:pt>
    <dgm:pt modelId="{B57EF502-54D9-4EB5-82B7-207F1B011F32}" type="pres">
      <dgm:prSet presAssocID="{8E639D19-BCBD-484A-A7C5-6341A2692226}" presName="rootConnector" presStyleLbl="node3" presStyleIdx="4" presStyleCnt="8"/>
      <dgm:spPr/>
      <dgm:t>
        <a:bodyPr/>
        <a:lstStyle/>
        <a:p>
          <a:endParaRPr lang="en-US"/>
        </a:p>
      </dgm:t>
    </dgm:pt>
    <dgm:pt modelId="{6BD5D176-BAEB-48C5-85AB-CFC199EF909E}" type="pres">
      <dgm:prSet presAssocID="{8E639D19-BCBD-484A-A7C5-6341A2692226}" presName="hierChild4" presStyleCnt="0"/>
      <dgm:spPr/>
    </dgm:pt>
    <dgm:pt modelId="{4B937341-6FE1-483F-90F7-A7086B0EE6A7}" type="pres">
      <dgm:prSet presAssocID="{8E639D19-BCBD-484A-A7C5-6341A2692226}" presName="hierChild5" presStyleCnt="0"/>
      <dgm:spPr/>
    </dgm:pt>
    <dgm:pt modelId="{B9E44D8A-D3C9-41EB-9604-259D006CB23E}" type="pres">
      <dgm:prSet presAssocID="{BF159552-5DC4-4128-8AD9-9CB267BDAE9C}" presName="Name37" presStyleLbl="parChTrans1D3" presStyleIdx="5" presStyleCnt="8"/>
      <dgm:spPr/>
      <dgm:t>
        <a:bodyPr/>
        <a:lstStyle/>
        <a:p>
          <a:endParaRPr lang="en-US"/>
        </a:p>
      </dgm:t>
    </dgm:pt>
    <dgm:pt modelId="{D41FEACA-D754-4051-9F46-0396B9E6C0A9}" type="pres">
      <dgm:prSet presAssocID="{853937D1-55F8-4D83-BEFB-FB827D48954D}" presName="hierRoot2" presStyleCnt="0">
        <dgm:presLayoutVars>
          <dgm:hierBranch val="init"/>
        </dgm:presLayoutVars>
      </dgm:prSet>
      <dgm:spPr/>
    </dgm:pt>
    <dgm:pt modelId="{3FE5A730-8183-4B9C-B713-182BC3771B1F}" type="pres">
      <dgm:prSet presAssocID="{853937D1-55F8-4D83-BEFB-FB827D48954D}" presName="rootComposite" presStyleCnt="0"/>
      <dgm:spPr/>
    </dgm:pt>
    <dgm:pt modelId="{99B1E680-F6DE-4781-BEB5-23A95874EE59}" type="pres">
      <dgm:prSet presAssocID="{853937D1-55F8-4D83-BEFB-FB827D48954D}" presName="rootText" presStyleLbl="node3" presStyleIdx="5" presStyleCnt="8" custLinFactNeighborY="-69297">
        <dgm:presLayoutVars>
          <dgm:chPref val="3"/>
        </dgm:presLayoutVars>
      </dgm:prSet>
      <dgm:spPr/>
      <dgm:t>
        <a:bodyPr/>
        <a:lstStyle/>
        <a:p>
          <a:endParaRPr lang="en-US"/>
        </a:p>
      </dgm:t>
    </dgm:pt>
    <dgm:pt modelId="{11EA5AD4-8FBD-4401-B79D-86311A4D021A}" type="pres">
      <dgm:prSet presAssocID="{853937D1-55F8-4D83-BEFB-FB827D48954D}" presName="rootConnector" presStyleLbl="node3" presStyleIdx="5" presStyleCnt="8"/>
      <dgm:spPr/>
      <dgm:t>
        <a:bodyPr/>
        <a:lstStyle/>
        <a:p>
          <a:endParaRPr lang="en-US"/>
        </a:p>
      </dgm:t>
    </dgm:pt>
    <dgm:pt modelId="{8A62B156-FC60-42DE-9881-3000AA78E84E}" type="pres">
      <dgm:prSet presAssocID="{853937D1-55F8-4D83-BEFB-FB827D48954D}" presName="hierChild4" presStyleCnt="0"/>
      <dgm:spPr/>
    </dgm:pt>
    <dgm:pt modelId="{1A5F42E0-FC1B-41A8-A873-30A4D73E9F9F}" type="pres">
      <dgm:prSet presAssocID="{853937D1-55F8-4D83-BEFB-FB827D48954D}" presName="hierChild5" presStyleCnt="0"/>
      <dgm:spPr/>
    </dgm:pt>
    <dgm:pt modelId="{4076A1FE-5C3A-47FF-9377-CA300B991DE3}" type="pres">
      <dgm:prSet presAssocID="{83643D87-DD1F-4B95-A9B7-C07F7B614EFF}" presName="hierChild5" presStyleCnt="0"/>
      <dgm:spPr/>
    </dgm:pt>
    <dgm:pt modelId="{32152C8C-B2B3-4FC4-877D-7C8633973749}" type="pres">
      <dgm:prSet presAssocID="{1248904C-9503-4A3A-8F3F-ECAF712138D2}" presName="Name37" presStyleLbl="parChTrans1D2" presStyleIdx="3" presStyleCnt="5"/>
      <dgm:spPr/>
      <dgm:t>
        <a:bodyPr/>
        <a:lstStyle/>
        <a:p>
          <a:endParaRPr lang="en-US"/>
        </a:p>
      </dgm:t>
    </dgm:pt>
    <dgm:pt modelId="{F70A46C1-8DCF-43F2-9859-BE88509AB9B5}" type="pres">
      <dgm:prSet presAssocID="{B61A77B0-C9B9-41AE-A903-C18F4AA9CEBE}" presName="hierRoot2" presStyleCnt="0">
        <dgm:presLayoutVars>
          <dgm:hierBranch val="init"/>
        </dgm:presLayoutVars>
      </dgm:prSet>
      <dgm:spPr/>
    </dgm:pt>
    <dgm:pt modelId="{01E7E2B7-2708-40D5-9C30-3BF33862B8CF}" type="pres">
      <dgm:prSet presAssocID="{B61A77B0-C9B9-41AE-A903-C18F4AA9CEBE}" presName="rootComposite" presStyleCnt="0"/>
      <dgm:spPr/>
    </dgm:pt>
    <dgm:pt modelId="{AB208917-91F5-4382-970E-8303568749CC}" type="pres">
      <dgm:prSet presAssocID="{B61A77B0-C9B9-41AE-A903-C18F4AA9CEBE}" presName="rootText" presStyleLbl="node2" presStyleIdx="3" presStyleCnt="5" custLinFactNeighborX="2473" custLinFactNeighborY="-74841">
        <dgm:presLayoutVars>
          <dgm:chPref val="3"/>
        </dgm:presLayoutVars>
      </dgm:prSet>
      <dgm:spPr/>
      <dgm:t>
        <a:bodyPr/>
        <a:lstStyle/>
        <a:p>
          <a:endParaRPr lang="en-US"/>
        </a:p>
      </dgm:t>
    </dgm:pt>
    <dgm:pt modelId="{2C4AD63C-88BE-4B51-9C05-4B6728549A22}" type="pres">
      <dgm:prSet presAssocID="{B61A77B0-C9B9-41AE-A903-C18F4AA9CEBE}" presName="rootConnector" presStyleLbl="node2" presStyleIdx="3" presStyleCnt="5"/>
      <dgm:spPr/>
      <dgm:t>
        <a:bodyPr/>
        <a:lstStyle/>
        <a:p>
          <a:endParaRPr lang="en-US"/>
        </a:p>
      </dgm:t>
    </dgm:pt>
    <dgm:pt modelId="{F0BA3EF0-770A-48EF-BDC1-9AD44A969B13}" type="pres">
      <dgm:prSet presAssocID="{B61A77B0-C9B9-41AE-A903-C18F4AA9CEBE}" presName="hierChild4" presStyleCnt="0"/>
      <dgm:spPr/>
    </dgm:pt>
    <dgm:pt modelId="{2DFC0861-D324-4D44-BDA0-FD27BF07C165}" type="pres">
      <dgm:prSet presAssocID="{B61A77B0-C9B9-41AE-A903-C18F4AA9CEBE}" presName="hierChild5" presStyleCnt="0"/>
      <dgm:spPr/>
    </dgm:pt>
    <dgm:pt modelId="{7F2D58D0-332D-41A8-96E2-633430FBD5BC}" type="pres">
      <dgm:prSet presAssocID="{E9953AC3-D15B-41A0-91DC-0999A3F3032F}" presName="Name37" presStyleLbl="parChTrans1D2" presStyleIdx="4" presStyleCnt="5"/>
      <dgm:spPr/>
      <dgm:t>
        <a:bodyPr/>
        <a:lstStyle/>
        <a:p>
          <a:endParaRPr lang="en-US"/>
        </a:p>
      </dgm:t>
    </dgm:pt>
    <dgm:pt modelId="{F96DEE20-258F-439E-9C5C-C585F142701C}" type="pres">
      <dgm:prSet presAssocID="{FDB05951-D10B-44CF-88DC-2FAD5CED471F}" presName="hierRoot2" presStyleCnt="0">
        <dgm:presLayoutVars>
          <dgm:hierBranch val="init"/>
        </dgm:presLayoutVars>
      </dgm:prSet>
      <dgm:spPr/>
    </dgm:pt>
    <dgm:pt modelId="{966B72A8-034F-4A4F-BDA2-70B1E586AB59}" type="pres">
      <dgm:prSet presAssocID="{FDB05951-D10B-44CF-88DC-2FAD5CED471F}" presName="rootComposite" presStyleCnt="0"/>
      <dgm:spPr/>
    </dgm:pt>
    <dgm:pt modelId="{94180E20-12B5-4914-B4A1-9362C912A9C8}" type="pres">
      <dgm:prSet presAssocID="{FDB05951-D10B-44CF-88DC-2FAD5CED471F}" presName="rootText" presStyleLbl="node2" presStyleIdx="4" presStyleCnt="5" custScaleX="118521" custLinFactNeighborY="-76351">
        <dgm:presLayoutVars>
          <dgm:chPref val="3"/>
        </dgm:presLayoutVars>
      </dgm:prSet>
      <dgm:spPr/>
      <dgm:t>
        <a:bodyPr/>
        <a:lstStyle/>
        <a:p>
          <a:endParaRPr lang="en-US"/>
        </a:p>
      </dgm:t>
    </dgm:pt>
    <dgm:pt modelId="{649ECA4D-1121-421A-8B64-0E0CA7841EC9}" type="pres">
      <dgm:prSet presAssocID="{FDB05951-D10B-44CF-88DC-2FAD5CED471F}" presName="rootConnector" presStyleLbl="node2" presStyleIdx="4" presStyleCnt="5"/>
      <dgm:spPr/>
      <dgm:t>
        <a:bodyPr/>
        <a:lstStyle/>
        <a:p>
          <a:endParaRPr lang="en-US"/>
        </a:p>
      </dgm:t>
    </dgm:pt>
    <dgm:pt modelId="{4040CCB3-C96F-4C25-A297-01A24C0DCA5C}" type="pres">
      <dgm:prSet presAssocID="{FDB05951-D10B-44CF-88DC-2FAD5CED471F}" presName="hierChild4" presStyleCnt="0"/>
      <dgm:spPr/>
    </dgm:pt>
    <dgm:pt modelId="{6B31E8C6-4E32-4F11-AC04-DC9791E92766}" type="pres">
      <dgm:prSet presAssocID="{CD234080-D825-4BB8-964E-FC2C268440B9}" presName="Name37" presStyleLbl="parChTrans1D3" presStyleIdx="6" presStyleCnt="8"/>
      <dgm:spPr/>
      <dgm:t>
        <a:bodyPr/>
        <a:lstStyle/>
        <a:p>
          <a:endParaRPr lang="en-US"/>
        </a:p>
      </dgm:t>
    </dgm:pt>
    <dgm:pt modelId="{71970827-C681-46AA-9F6B-5D0ADE6307E7}" type="pres">
      <dgm:prSet presAssocID="{6A54926C-4D7D-4E87-8EB5-70AD8B3221EA}" presName="hierRoot2" presStyleCnt="0">
        <dgm:presLayoutVars>
          <dgm:hierBranch val="init"/>
        </dgm:presLayoutVars>
      </dgm:prSet>
      <dgm:spPr/>
    </dgm:pt>
    <dgm:pt modelId="{BE88A68C-10F9-460C-8FE5-D0637633E7C8}" type="pres">
      <dgm:prSet presAssocID="{6A54926C-4D7D-4E87-8EB5-70AD8B3221EA}" presName="rootComposite" presStyleCnt="0"/>
      <dgm:spPr/>
    </dgm:pt>
    <dgm:pt modelId="{6E961EBF-A511-408A-A8C9-26856ACEE356}" type="pres">
      <dgm:prSet presAssocID="{6A54926C-4D7D-4E87-8EB5-70AD8B3221EA}" presName="rootText" presStyleLbl="node3" presStyleIdx="6" presStyleCnt="8" custLinFactY="60110" custLinFactNeighborX="-6256" custLinFactNeighborY="100000">
        <dgm:presLayoutVars>
          <dgm:chPref val="3"/>
        </dgm:presLayoutVars>
      </dgm:prSet>
      <dgm:spPr/>
      <dgm:t>
        <a:bodyPr/>
        <a:lstStyle/>
        <a:p>
          <a:endParaRPr lang="en-US"/>
        </a:p>
      </dgm:t>
    </dgm:pt>
    <dgm:pt modelId="{63451EEC-2F84-49A4-ABDF-5764BCDCC78D}" type="pres">
      <dgm:prSet presAssocID="{6A54926C-4D7D-4E87-8EB5-70AD8B3221EA}" presName="rootConnector" presStyleLbl="node3" presStyleIdx="6" presStyleCnt="8"/>
      <dgm:spPr/>
      <dgm:t>
        <a:bodyPr/>
        <a:lstStyle/>
        <a:p>
          <a:endParaRPr lang="en-US"/>
        </a:p>
      </dgm:t>
    </dgm:pt>
    <dgm:pt modelId="{6A88C6CA-CF30-40F2-B7FD-4F91D08C21A2}" type="pres">
      <dgm:prSet presAssocID="{6A54926C-4D7D-4E87-8EB5-70AD8B3221EA}" presName="hierChild4" presStyleCnt="0"/>
      <dgm:spPr/>
    </dgm:pt>
    <dgm:pt modelId="{B7F0CC0D-32D5-4F12-A4CA-C1121C6C8910}" type="pres">
      <dgm:prSet presAssocID="{6A54926C-4D7D-4E87-8EB5-70AD8B3221EA}" presName="hierChild5" presStyleCnt="0"/>
      <dgm:spPr/>
    </dgm:pt>
    <dgm:pt modelId="{95627BEF-76C8-43AC-9090-18BFD37B2D29}" type="pres">
      <dgm:prSet presAssocID="{5C298F5B-820E-44F5-851E-7C326FB0691A}" presName="Name37" presStyleLbl="parChTrans1D3" presStyleIdx="7" presStyleCnt="8"/>
      <dgm:spPr/>
      <dgm:t>
        <a:bodyPr/>
        <a:lstStyle/>
        <a:p>
          <a:endParaRPr lang="en-US"/>
        </a:p>
      </dgm:t>
    </dgm:pt>
    <dgm:pt modelId="{2F44508C-2E21-4474-9595-71F1A54DA774}" type="pres">
      <dgm:prSet presAssocID="{A047B37C-3AF3-4FE7-898D-B6E0309CD668}" presName="hierRoot2" presStyleCnt="0">
        <dgm:presLayoutVars>
          <dgm:hierBranch val="init"/>
        </dgm:presLayoutVars>
      </dgm:prSet>
      <dgm:spPr/>
    </dgm:pt>
    <dgm:pt modelId="{D6CAAC86-F90C-4B75-B5E6-6ED912EDCE05}" type="pres">
      <dgm:prSet presAssocID="{A047B37C-3AF3-4FE7-898D-B6E0309CD668}" presName="rootComposite" presStyleCnt="0"/>
      <dgm:spPr/>
    </dgm:pt>
    <dgm:pt modelId="{D0F45D4E-CAB7-4E93-86A7-4F6DC1E7BCE8}" type="pres">
      <dgm:prSet presAssocID="{A047B37C-3AF3-4FE7-898D-B6E0309CD668}" presName="rootText" presStyleLbl="node3" presStyleIdx="7" presStyleCnt="8" custLinFactY="53459" custLinFactNeighborX="-6256" custLinFactNeighborY="100000">
        <dgm:presLayoutVars>
          <dgm:chPref val="3"/>
        </dgm:presLayoutVars>
      </dgm:prSet>
      <dgm:spPr/>
      <dgm:t>
        <a:bodyPr/>
        <a:lstStyle/>
        <a:p>
          <a:endParaRPr lang="en-US"/>
        </a:p>
      </dgm:t>
    </dgm:pt>
    <dgm:pt modelId="{44ED003B-22A7-49B7-8FD1-940C89E6B2E0}" type="pres">
      <dgm:prSet presAssocID="{A047B37C-3AF3-4FE7-898D-B6E0309CD668}" presName="rootConnector" presStyleLbl="node3" presStyleIdx="7" presStyleCnt="8"/>
      <dgm:spPr/>
      <dgm:t>
        <a:bodyPr/>
        <a:lstStyle/>
        <a:p>
          <a:endParaRPr lang="en-US"/>
        </a:p>
      </dgm:t>
    </dgm:pt>
    <dgm:pt modelId="{F2FE5336-59FF-49E5-97AA-873E2F754432}" type="pres">
      <dgm:prSet presAssocID="{A047B37C-3AF3-4FE7-898D-B6E0309CD668}" presName="hierChild4" presStyleCnt="0"/>
      <dgm:spPr/>
    </dgm:pt>
    <dgm:pt modelId="{F763942C-44D2-4766-BBE1-4760DBB17009}" type="pres">
      <dgm:prSet presAssocID="{A047B37C-3AF3-4FE7-898D-B6E0309CD668}" presName="hierChild5" presStyleCnt="0"/>
      <dgm:spPr/>
    </dgm:pt>
    <dgm:pt modelId="{9FC4F1D1-15FA-49E7-9BA8-8AECDDF51220}" type="pres">
      <dgm:prSet presAssocID="{FDB05951-D10B-44CF-88DC-2FAD5CED471F}" presName="hierChild5" presStyleCnt="0"/>
      <dgm:spPr/>
    </dgm:pt>
    <dgm:pt modelId="{46D24CB9-C3C2-4978-937E-AAA4609AA44F}" type="pres">
      <dgm:prSet presAssocID="{94844070-FDED-41F0-9E53-322D102BFCD8}" presName="hierChild3" presStyleCnt="0"/>
      <dgm:spPr/>
    </dgm:pt>
  </dgm:ptLst>
  <dgm:cxnLst>
    <dgm:cxn modelId="{BC8824F1-D3D8-4DC0-A06F-67FB85CFF42A}" type="presOf" srcId="{A047B37C-3AF3-4FE7-898D-B6E0309CD668}" destId="{D0F45D4E-CAB7-4E93-86A7-4F6DC1E7BCE8}" srcOrd="0" destOrd="0" presId="urn:microsoft.com/office/officeart/2005/8/layout/orgChart1"/>
    <dgm:cxn modelId="{3B309C48-3A16-41BA-96E6-980B4B64E89D}" type="presOf" srcId="{A047B37C-3AF3-4FE7-898D-B6E0309CD668}" destId="{44ED003B-22A7-49B7-8FD1-940C89E6B2E0}" srcOrd="1" destOrd="0" presId="urn:microsoft.com/office/officeart/2005/8/layout/orgChart1"/>
    <dgm:cxn modelId="{328C2466-098D-4DA8-8686-DE13741E2F8B}" type="presOf" srcId="{0FE0355A-86EF-4EB1-AAFB-5C617ED71E1F}" destId="{B6A8A803-1BC3-4BA1-A489-86F561226C4B}" srcOrd="0" destOrd="0" presId="urn:microsoft.com/office/officeart/2005/8/layout/orgChart1"/>
    <dgm:cxn modelId="{319DF83A-A05F-421A-862C-60A2EE70B953}" type="presOf" srcId="{3C426C70-9E69-4D1B-8189-113E29E5AA56}" destId="{ABC5F46A-DC3B-40F5-8880-027510194C47}" srcOrd="1" destOrd="0" presId="urn:microsoft.com/office/officeart/2005/8/layout/orgChart1"/>
    <dgm:cxn modelId="{DA1C1563-1192-4D44-9679-1C089769A302}" type="presOf" srcId="{5F53E70B-0C3A-4D51-9D26-14F23ED55AE1}" destId="{F39ADD2C-6359-481F-AC85-2D434AF8BE2B}" srcOrd="0" destOrd="0" presId="urn:microsoft.com/office/officeart/2005/8/layout/orgChart1"/>
    <dgm:cxn modelId="{5778953A-FE48-42BE-A356-171E04B9E434}" type="presOf" srcId="{B61A77B0-C9B9-41AE-A903-C18F4AA9CEBE}" destId="{AB208917-91F5-4382-970E-8303568749CC}" srcOrd="0" destOrd="0" presId="urn:microsoft.com/office/officeart/2005/8/layout/orgChart1"/>
    <dgm:cxn modelId="{0EB30542-F0E8-4C1F-A754-612323FC6F4A}" type="presOf" srcId="{B61A77B0-C9B9-41AE-A903-C18F4AA9CEBE}" destId="{2C4AD63C-88BE-4B51-9C05-4B6728549A22}" srcOrd="1" destOrd="0" presId="urn:microsoft.com/office/officeart/2005/8/layout/orgChart1"/>
    <dgm:cxn modelId="{9EB3EFD4-DF18-423F-9B74-F2E6C75067BD}" type="presOf" srcId="{6B7AAD08-74C7-4D02-B467-366B2EB10A2D}" destId="{A214E857-049D-4BC9-8625-059F41472C5C}" srcOrd="1" destOrd="0" presId="urn:microsoft.com/office/officeart/2005/8/layout/orgChart1"/>
    <dgm:cxn modelId="{F573D6B7-FE45-4B2F-AA91-B56AF611707F}" type="presOf" srcId="{0FE0355A-86EF-4EB1-AAFB-5C617ED71E1F}" destId="{93502D4E-CD1E-4FA2-A01D-EAA15EF08D10}" srcOrd="1" destOrd="0" presId="urn:microsoft.com/office/officeart/2005/8/layout/orgChart1"/>
    <dgm:cxn modelId="{ECB458E3-8BC3-4FEC-B286-9B9E9DF00692}" type="presOf" srcId="{FDB05951-D10B-44CF-88DC-2FAD5CED471F}" destId="{94180E20-12B5-4914-B4A1-9362C912A9C8}" srcOrd="0" destOrd="0" presId="urn:microsoft.com/office/officeart/2005/8/layout/orgChart1"/>
    <dgm:cxn modelId="{B76D266F-1BDA-4962-94EE-CADF8D83C095}" type="presOf" srcId="{0560B8B0-A833-4B81-961F-1A59447F48D1}" destId="{85435454-C55A-4C8F-9057-C8A87A213E00}" srcOrd="0" destOrd="0" presId="urn:microsoft.com/office/officeart/2005/8/layout/orgChart1"/>
    <dgm:cxn modelId="{7495E4B5-9384-468D-8700-0E9901E6B6CE}" type="presOf" srcId="{8363DC26-BD13-4CE7-B0BF-2887CCAC4D35}" destId="{65EBA32D-9025-45D9-8C5D-A20C63731FAD}" srcOrd="1" destOrd="0" presId="urn:microsoft.com/office/officeart/2005/8/layout/orgChart1"/>
    <dgm:cxn modelId="{4424C933-9209-445C-94B8-1D22E0DDFAEE}" srcId="{94844070-FDED-41F0-9E53-322D102BFCD8}" destId="{B61A77B0-C9B9-41AE-A903-C18F4AA9CEBE}" srcOrd="3" destOrd="0" parTransId="{1248904C-9503-4A3A-8F3F-ECAF712138D2}" sibTransId="{7C958AED-DDAB-45AB-B630-8677CB2C3620}"/>
    <dgm:cxn modelId="{9F83F668-7887-44F1-A46A-95F70C1BD7B5}" type="presOf" srcId="{8E639D19-BCBD-484A-A7C5-6341A2692226}" destId="{B57EF502-54D9-4EB5-82B7-207F1B011F32}" srcOrd="1" destOrd="0" presId="urn:microsoft.com/office/officeart/2005/8/layout/orgChart1"/>
    <dgm:cxn modelId="{EE9549F7-8418-498B-8CF5-B442FCAEBFC0}" type="presOf" srcId="{4316DF90-E177-444D-872C-B5966F6A7C4F}" destId="{68305089-79D0-494F-9446-8511C31AED61}" srcOrd="0" destOrd="0" presId="urn:microsoft.com/office/officeart/2005/8/layout/orgChart1"/>
    <dgm:cxn modelId="{DECEC233-9216-4269-9F1A-34818615F982}" type="presOf" srcId="{F327BEAA-F5E8-45A0-AB82-6827BB3A29AD}" destId="{2391483E-1556-402C-A257-21FF6DEF2D9D}" srcOrd="0" destOrd="0" presId="urn:microsoft.com/office/officeart/2005/8/layout/orgChart1"/>
    <dgm:cxn modelId="{5E57F813-2852-4B90-889E-97BC07F38685}" type="presOf" srcId="{7A942BB4-AD4C-400D-8347-7979BA78BE00}" destId="{72FBFD20-8805-412A-A1EF-CF1A3619D94D}" srcOrd="0" destOrd="0" presId="urn:microsoft.com/office/officeart/2005/8/layout/orgChart1"/>
    <dgm:cxn modelId="{64D81F80-D866-41A8-A30F-4A4295EC9EDD}" type="presOf" srcId="{BF159552-5DC4-4128-8AD9-9CB267BDAE9C}" destId="{B9E44D8A-D3C9-41EB-9604-259D006CB23E}" srcOrd="0" destOrd="0" presId="urn:microsoft.com/office/officeart/2005/8/layout/orgChart1"/>
    <dgm:cxn modelId="{EC0D5922-0E44-46B6-A643-CFCFF397BE00}" srcId="{83643D87-DD1F-4B95-A9B7-C07F7B614EFF}" destId="{853937D1-55F8-4D83-BEFB-FB827D48954D}" srcOrd="1" destOrd="0" parTransId="{BF159552-5DC4-4128-8AD9-9CB267BDAE9C}" sibTransId="{A20D796E-AAAA-460A-9F01-97CA25D1859E}"/>
    <dgm:cxn modelId="{5A02321B-C17F-439E-8302-9D6447FE7F34}" srcId="{94844070-FDED-41F0-9E53-322D102BFCD8}" destId="{FDB05951-D10B-44CF-88DC-2FAD5CED471F}" srcOrd="4" destOrd="0" parTransId="{E9953AC3-D15B-41A0-91DC-0999A3F3032F}" sibTransId="{588674FB-C27C-4692-890A-1765F5737430}"/>
    <dgm:cxn modelId="{A19F0CB7-C7BE-482A-BACF-DF67F0BF6213}" srcId="{FDB05951-D10B-44CF-88DC-2FAD5CED471F}" destId="{6A54926C-4D7D-4E87-8EB5-70AD8B3221EA}" srcOrd="0" destOrd="0" parTransId="{CD234080-D825-4BB8-964E-FC2C268440B9}" sibTransId="{15AAA183-FDDA-4E23-9CD1-0ECB388AC4F2}"/>
    <dgm:cxn modelId="{212D411F-584D-4031-98FB-35651E026CDA}" type="presOf" srcId="{D1EFCE8F-576F-41D1-A0AC-53D19D12A08E}" destId="{03814092-32BA-4311-A07C-D06EDE81927E}" srcOrd="0" destOrd="0" presId="urn:microsoft.com/office/officeart/2005/8/layout/orgChart1"/>
    <dgm:cxn modelId="{6BFF6B19-588D-41C0-B105-0BF2B027CA59}" srcId="{5F53E70B-0C3A-4D51-9D26-14F23ED55AE1}" destId="{94844070-FDED-41F0-9E53-322D102BFCD8}" srcOrd="0" destOrd="0" parTransId="{C000C198-928F-4E3D-8CFA-6582B7390FDA}" sibTransId="{C7C9F6AA-BAF4-4303-BDA0-50AB4B8C52AF}"/>
    <dgm:cxn modelId="{12F9BA28-36E4-4FAC-B0A2-99ECFE5E80A3}" type="presOf" srcId="{B6BE28CC-4FEB-44A2-B94F-BE78F828AF59}" destId="{43504F3D-2D01-49A0-BF4C-9DF71008A312}" srcOrd="0" destOrd="0" presId="urn:microsoft.com/office/officeart/2005/8/layout/orgChart1"/>
    <dgm:cxn modelId="{532DC421-76C9-4ADE-878D-903487E79695}" type="presOf" srcId="{CD234080-D825-4BB8-964E-FC2C268440B9}" destId="{6B31E8C6-4E32-4F11-AC04-DC9791E92766}" srcOrd="0" destOrd="0" presId="urn:microsoft.com/office/officeart/2005/8/layout/orgChart1"/>
    <dgm:cxn modelId="{D618422A-CFD8-4CD4-A102-8C649DC9BA05}" type="presOf" srcId="{CAD798CB-E327-4CDD-80B5-9211A3C27D65}" destId="{C0E373FE-AA75-48B4-A3D3-437DE80D66DA}" srcOrd="0" destOrd="0" presId="urn:microsoft.com/office/officeart/2005/8/layout/orgChart1"/>
    <dgm:cxn modelId="{1F658917-C994-4CA1-9652-C7671C47F4E7}" srcId="{0FE0355A-86EF-4EB1-AAFB-5C617ED71E1F}" destId="{3C426C70-9E69-4D1B-8189-113E29E5AA56}" srcOrd="0" destOrd="0" parTransId="{0560B8B0-A833-4B81-961F-1A59447F48D1}" sibTransId="{5445FAD6-2C45-4A13-8B5B-E4B196FFDF53}"/>
    <dgm:cxn modelId="{E23414D9-B054-428B-A77C-A05AA826A425}" type="presOf" srcId="{83643D87-DD1F-4B95-A9B7-C07F7B614EFF}" destId="{90AF63DA-4577-4074-AD42-FEAB423ECE1D}" srcOrd="0" destOrd="0" presId="urn:microsoft.com/office/officeart/2005/8/layout/orgChart1"/>
    <dgm:cxn modelId="{B943745F-D47A-4E11-A9A8-A18A2E65C7FC}" type="presOf" srcId="{853937D1-55F8-4D83-BEFB-FB827D48954D}" destId="{11EA5AD4-8FBD-4401-B79D-86311A4D021A}" srcOrd="1" destOrd="0" presId="urn:microsoft.com/office/officeart/2005/8/layout/orgChart1"/>
    <dgm:cxn modelId="{FC573D4E-4963-4F4B-A835-D36C31B5F5A0}" srcId="{83643D87-DD1F-4B95-A9B7-C07F7B614EFF}" destId="{8E639D19-BCBD-484A-A7C5-6341A2692226}" srcOrd="0" destOrd="0" parTransId="{D1EFCE8F-576F-41D1-A0AC-53D19D12A08E}" sibTransId="{A1892625-16A3-445E-A636-11CA74C54840}"/>
    <dgm:cxn modelId="{CF055DA5-C3C1-4E87-9DE1-E52F0D48C785}" type="presOf" srcId="{6B7AAD08-74C7-4D02-B467-366B2EB10A2D}" destId="{98910655-CDBA-4447-B668-2FCEE184C9C6}" srcOrd="0" destOrd="0" presId="urn:microsoft.com/office/officeart/2005/8/layout/orgChart1"/>
    <dgm:cxn modelId="{8EF7A63D-34FD-4BCF-94AC-0CC21243D0E1}" srcId="{94844070-FDED-41F0-9E53-322D102BFCD8}" destId="{0FE0355A-86EF-4EB1-AAFB-5C617ED71E1F}" srcOrd="1" destOrd="0" parTransId="{CAD798CB-E327-4CDD-80B5-9211A3C27D65}" sibTransId="{A7034374-D0DD-49C4-B90E-CBC378343A23}"/>
    <dgm:cxn modelId="{CD8A1F68-FB95-4A21-9B7B-516E0492CAA8}" type="presOf" srcId="{E9953AC3-D15B-41A0-91DC-0999A3F3032F}" destId="{7F2D58D0-332D-41A8-96E2-633430FBD5BC}" srcOrd="0" destOrd="0" presId="urn:microsoft.com/office/officeart/2005/8/layout/orgChart1"/>
    <dgm:cxn modelId="{CA3C425D-8226-4145-B096-7F6094B83275}" type="presOf" srcId="{94844070-FDED-41F0-9E53-322D102BFCD8}" destId="{84132D4B-9712-426D-BA35-D39624C056EC}" srcOrd="1" destOrd="0" presId="urn:microsoft.com/office/officeart/2005/8/layout/orgChart1"/>
    <dgm:cxn modelId="{D4D9CAD7-94FF-4ADD-B921-A11C6C0E8259}" type="presOf" srcId="{47A6DF58-CC92-40ED-A56E-0EB33913756A}" destId="{CC2DCCD2-B371-469B-AED2-D79F807D6455}" srcOrd="0" destOrd="0" presId="urn:microsoft.com/office/officeart/2005/8/layout/orgChart1"/>
    <dgm:cxn modelId="{B69E8551-DEE6-409A-AC2C-28324E2C4915}" type="presOf" srcId="{1248904C-9503-4A3A-8F3F-ECAF712138D2}" destId="{32152C8C-B2B3-4FC4-877D-7C8633973749}" srcOrd="0" destOrd="0" presId="urn:microsoft.com/office/officeart/2005/8/layout/orgChart1"/>
    <dgm:cxn modelId="{CF8AD7D6-7499-46E1-86DF-3F0E6E3BD5A3}" srcId="{0FE0355A-86EF-4EB1-AAFB-5C617ED71E1F}" destId="{7E96E69E-5225-4060-AC1B-23A853EE3967}" srcOrd="1" destOrd="0" parTransId="{B6BE28CC-4FEB-44A2-B94F-BE78F828AF59}" sibTransId="{2CF93A64-B583-4705-8FF1-AB13035953CF}"/>
    <dgm:cxn modelId="{C0EF15E7-DAE8-41C6-981D-BAAB793911A2}" type="presOf" srcId="{E481BFBE-6148-48C5-B5B7-BE871CA54DD8}" destId="{7A34A394-6ED1-400E-93AB-BE8F754D39EC}" srcOrd="0" destOrd="0" presId="urn:microsoft.com/office/officeart/2005/8/layout/orgChart1"/>
    <dgm:cxn modelId="{8CD9526B-43CE-4B6A-9635-5967FB116DD7}" srcId="{94844070-FDED-41F0-9E53-322D102BFCD8}" destId="{83643D87-DD1F-4B95-A9B7-C07F7B614EFF}" srcOrd="2" destOrd="0" parTransId="{E481BFBE-6148-48C5-B5B7-BE871CA54DD8}" sibTransId="{F2351A01-6F61-41B7-A9EE-3CB5D958BF06}"/>
    <dgm:cxn modelId="{AAD23BAD-A2A3-4896-97AB-0606760D623D}" type="presOf" srcId="{FDB05951-D10B-44CF-88DC-2FAD5CED471F}" destId="{649ECA4D-1121-421A-8B64-0E0CA7841EC9}" srcOrd="1" destOrd="0" presId="urn:microsoft.com/office/officeart/2005/8/layout/orgChart1"/>
    <dgm:cxn modelId="{2C3F8C82-1479-4CBB-BB68-F5DF797ACE62}" type="presOf" srcId="{94844070-FDED-41F0-9E53-322D102BFCD8}" destId="{6D48BF73-7BC2-4696-8D31-081DDF225BB9}" srcOrd="0" destOrd="0" presId="urn:microsoft.com/office/officeart/2005/8/layout/orgChart1"/>
    <dgm:cxn modelId="{005FDA46-7E89-4683-A9FA-AC9B042F7E87}" type="presOf" srcId="{8E639D19-BCBD-484A-A7C5-6341A2692226}" destId="{3CB7A50F-F51A-4D05-A683-B710F369637B}" srcOrd="0" destOrd="0" presId="urn:microsoft.com/office/officeart/2005/8/layout/orgChart1"/>
    <dgm:cxn modelId="{4902F153-8BBD-4607-B8F5-821604DB944C}" type="presOf" srcId="{5C298F5B-820E-44F5-851E-7C326FB0691A}" destId="{95627BEF-76C8-43AC-9090-18BFD37B2D29}" srcOrd="0" destOrd="0" presId="urn:microsoft.com/office/officeart/2005/8/layout/orgChart1"/>
    <dgm:cxn modelId="{000A6CE8-0CD1-46CE-9E08-7A180B54238D}" type="presOf" srcId="{6A54926C-4D7D-4E87-8EB5-70AD8B3221EA}" destId="{63451EEC-2F84-49A4-ABDF-5764BCDCC78D}" srcOrd="1" destOrd="0" presId="urn:microsoft.com/office/officeart/2005/8/layout/orgChart1"/>
    <dgm:cxn modelId="{8E46BB58-3732-4E75-B4A4-288338CE5471}" type="presOf" srcId="{853937D1-55F8-4D83-BEFB-FB827D48954D}" destId="{99B1E680-F6DE-4781-BEB5-23A95874EE59}" srcOrd="0" destOrd="0" presId="urn:microsoft.com/office/officeart/2005/8/layout/orgChart1"/>
    <dgm:cxn modelId="{8396377B-4433-4765-9E39-59E2074DF706}" type="presOf" srcId="{3C426C70-9E69-4D1B-8189-113E29E5AA56}" destId="{D3527CB8-8D46-4070-B5B4-7C40D4DD9E6B}" srcOrd="0" destOrd="0" presId="urn:microsoft.com/office/officeart/2005/8/layout/orgChart1"/>
    <dgm:cxn modelId="{7880DA93-806C-409C-95EA-2071E11A9965}" type="presOf" srcId="{7E96E69E-5225-4060-AC1B-23A853EE3967}" destId="{CA37C543-19D9-486D-8A2A-2AB3055EE2C5}" srcOrd="1" destOrd="0" presId="urn:microsoft.com/office/officeart/2005/8/layout/orgChart1"/>
    <dgm:cxn modelId="{4CB53FBA-AA8B-4615-8B07-9A40654FA095}" type="presOf" srcId="{6A54926C-4D7D-4E87-8EB5-70AD8B3221EA}" destId="{6E961EBF-A511-408A-A8C9-26856ACEE356}" srcOrd="0" destOrd="0" presId="urn:microsoft.com/office/officeart/2005/8/layout/orgChart1"/>
    <dgm:cxn modelId="{824DCCA0-8D62-4B41-B0A1-29E01EDFEE69}" srcId="{FDB05951-D10B-44CF-88DC-2FAD5CED471F}" destId="{A047B37C-3AF3-4FE7-898D-B6E0309CD668}" srcOrd="1" destOrd="0" parTransId="{5C298F5B-820E-44F5-851E-7C326FB0691A}" sibTransId="{7CBCB27D-BE54-4136-92F2-A6A4F0A3DE26}"/>
    <dgm:cxn modelId="{E4035674-D234-4E80-A239-ECD64F412965}" type="presOf" srcId="{47A6DF58-CC92-40ED-A56E-0EB33913756A}" destId="{0038995C-0939-4937-8490-1335E4B74424}" srcOrd="1" destOrd="0" presId="urn:microsoft.com/office/officeart/2005/8/layout/orgChart1"/>
    <dgm:cxn modelId="{B3354827-E3C4-4CA4-8065-7C995F9C93F7}" type="presOf" srcId="{8363DC26-BD13-4CE7-B0BF-2887CCAC4D35}" destId="{142DC995-E781-4700-B3C0-5FBF8B7D78F9}" srcOrd="0" destOrd="0" presId="urn:microsoft.com/office/officeart/2005/8/layout/orgChart1"/>
    <dgm:cxn modelId="{1ADB6A63-B5B2-44ED-BF5C-CE516A394E84}" type="presOf" srcId="{83643D87-DD1F-4B95-A9B7-C07F7B614EFF}" destId="{D843D08B-1DAA-4573-A396-FE833947E697}" srcOrd="1" destOrd="0" presId="urn:microsoft.com/office/officeart/2005/8/layout/orgChart1"/>
    <dgm:cxn modelId="{2D016E30-3621-4243-ACC1-DCA42D66D8BC}" srcId="{47A6DF58-CC92-40ED-A56E-0EB33913756A}" destId="{6B7AAD08-74C7-4D02-B467-366B2EB10A2D}" srcOrd="0" destOrd="0" parTransId="{4316DF90-E177-444D-872C-B5966F6A7C4F}" sibTransId="{72C0E949-9406-434A-8797-9BE74683CB9A}"/>
    <dgm:cxn modelId="{AF1CFAAF-9C98-4B8A-8ED7-D2337A02C62A}" srcId="{94844070-FDED-41F0-9E53-322D102BFCD8}" destId="{47A6DF58-CC92-40ED-A56E-0EB33913756A}" srcOrd="0" destOrd="0" parTransId="{F327BEAA-F5E8-45A0-AB82-6827BB3A29AD}" sibTransId="{A9DD67E7-F72A-4C90-83E8-9DEAD1142EDC}"/>
    <dgm:cxn modelId="{5E7F779D-2E87-4305-9854-AC576638B784}" type="presOf" srcId="{7E96E69E-5225-4060-AC1B-23A853EE3967}" destId="{6848EA7E-55F8-4806-9509-2A059F99A3C3}" srcOrd="0" destOrd="0" presId="urn:microsoft.com/office/officeart/2005/8/layout/orgChart1"/>
    <dgm:cxn modelId="{01A50CD5-43BE-43E8-A4A0-7B1005B7FC23}" srcId="{47A6DF58-CC92-40ED-A56E-0EB33913756A}" destId="{8363DC26-BD13-4CE7-B0BF-2887CCAC4D35}" srcOrd="1" destOrd="0" parTransId="{7A942BB4-AD4C-400D-8347-7979BA78BE00}" sibTransId="{A71DF844-CA86-46BD-A6A8-DEA396D0B4FD}"/>
    <dgm:cxn modelId="{AD16C1CD-244B-4D9A-A449-058CCCC5E0FF}" type="presParOf" srcId="{F39ADD2C-6359-481F-AC85-2D434AF8BE2B}" destId="{A94BDBC3-CE3F-4A8D-92E7-24A89B6882C9}" srcOrd="0" destOrd="0" presId="urn:microsoft.com/office/officeart/2005/8/layout/orgChart1"/>
    <dgm:cxn modelId="{469EC80B-5E88-4336-8E4C-860B8224CD95}" type="presParOf" srcId="{A94BDBC3-CE3F-4A8D-92E7-24A89B6882C9}" destId="{81D3BCD0-901E-461C-9385-F21A87FBD880}" srcOrd="0" destOrd="0" presId="urn:microsoft.com/office/officeart/2005/8/layout/orgChart1"/>
    <dgm:cxn modelId="{42451177-5910-49BE-99BD-D442D105374F}" type="presParOf" srcId="{81D3BCD0-901E-461C-9385-F21A87FBD880}" destId="{6D48BF73-7BC2-4696-8D31-081DDF225BB9}" srcOrd="0" destOrd="0" presId="urn:microsoft.com/office/officeart/2005/8/layout/orgChart1"/>
    <dgm:cxn modelId="{FEE5078C-50C2-4988-BD73-3CD26AEA3A88}" type="presParOf" srcId="{81D3BCD0-901E-461C-9385-F21A87FBD880}" destId="{84132D4B-9712-426D-BA35-D39624C056EC}" srcOrd="1" destOrd="0" presId="urn:microsoft.com/office/officeart/2005/8/layout/orgChart1"/>
    <dgm:cxn modelId="{1B278D80-09C5-4897-9D8D-4D3EE66E58E0}" type="presParOf" srcId="{A94BDBC3-CE3F-4A8D-92E7-24A89B6882C9}" destId="{7FFE2667-877D-456F-9CB9-F63A5930CAE5}" srcOrd="1" destOrd="0" presId="urn:microsoft.com/office/officeart/2005/8/layout/orgChart1"/>
    <dgm:cxn modelId="{2CD6FA0D-345A-4693-A513-13ACFA6A2879}" type="presParOf" srcId="{7FFE2667-877D-456F-9CB9-F63A5930CAE5}" destId="{2391483E-1556-402C-A257-21FF6DEF2D9D}" srcOrd="0" destOrd="0" presId="urn:microsoft.com/office/officeart/2005/8/layout/orgChart1"/>
    <dgm:cxn modelId="{0154C7BF-66AD-49BD-B122-A8CF8D0D7B27}" type="presParOf" srcId="{7FFE2667-877D-456F-9CB9-F63A5930CAE5}" destId="{E4951FF9-C0C1-4470-98F6-0B125947EBA7}" srcOrd="1" destOrd="0" presId="urn:microsoft.com/office/officeart/2005/8/layout/orgChart1"/>
    <dgm:cxn modelId="{75B43295-07E2-41AB-857C-C292B7CC622E}" type="presParOf" srcId="{E4951FF9-C0C1-4470-98F6-0B125947EBA7}" destId="{CE249717-6F07-4FFA-8374-752144FAA5F3}" srcOrd="0" destOrd="0" presId="urn:microsoft.com/office/officeart/2005/8/layout/orgChart1"/>
    <dgm:cxn modelId="{44AFD82C-1CE8-4960-A3FB-ACC535E2B661}" type="presParOf" srcId="{CE249717-6F07-4FFA-8374-752144FAA5F3}" destId="{CC2DCCD2-B371-469B-AED2-D79F807D6455}" srcOrd="0" destOrd="0" presId="urn:microsoft.com/office/officeart/2005/8/layout/orgChart1"/>
    <dgm:cxn modelId="{F4AF31D0-8DCF-4D17-A3F0-2F8DA0FDDFF9}" type="presParOf" srcId="{CE249717-6F07-4FFA-8374-752144FAA5F3}" destId="{0038995C-0939-4937-8490-1335E4B74424}" srcOrd="1" destOrd="0" presId="urn:microsoft.com/office/officeart/2005/8/layout/orgChart1"/>
    <dgm:cxn modelId="{1F93FA8A-6835-4B74-8B04-72A0B813E4B0}" type="presParOf" srcId="{E4951FF9-C0C1-4470-98F6-0B125947EBA7}" destId="{A436ED48-1E73-47CF-9EDF-B5F835F9F05B}" srcOrd="1" destOrd="0" presId="urn:microsoft.com/office/officeart/2005/8/layout/orgChart1"/>
    <dgm:cxn modelId="{D5EB2DDC-6FD5-4C97-9C31-FD7EA967A3E7}" type="presParOf" srcId="{A436ED48-1E73-47CF-9EDF-B5F835F9F05B}" destId="{68305089-79D0-494F-9446-8511C31AED61}" srcOrd="0" destOrd="0" presId="urn:microsoft.com/office/officeart/2005/8/layout/orgChart1"/>
    <dgm:cxn modelId="{3B24CDCF-5070-4CDE-9FA1-6CD7AF31A2E7}" type="presParOf" srcId="{A436ED48-1E73-47CF-9EDF-B5F835F9F05B}" destId="{77C7B21E-1987-46AF-B1D2-D5E45843B83E}" srcOrd="1" destOrd="0" presId="urn:microsoft.com/office/officeart/2005/8/layout/orgChart1"/>
    <dgm:cxn modelId="{213D00B1-A2D6-486D-A1CF-68AA7044300C}" type="presParOf" srcId="{77C7B21E-1987-46AF-B1D2-D5E45843B83E}" destId="{DF11AB28-B04E-4E8D-A0D6-AF37954F0B42}" srcOrd="0" destOrd="0" presId="urn:microsoft.com/office/officeart/2005/8/layout/orgChart1"/>
    <dgm:cxn modelId="{57393C74-63B6-4245-BAAC-A8C8EE314F78}" type="presParOf" srcId="{DF11AB28-B04E-4E8D-A0D6-AF37954F0B42}" destId="{98910655-CDBA-4447-B668-2FCEE184C9C6}" srcOrd="0" destOrd="0" presId="urn:microsoft.com/office/officeart/2005/8/layout/orgChart1"/>
    <dgm:cxn modelId="{812B90B3-4A9B-42E3-9F36-F8ED1526A455}" type="presParOf" srcId="{DF11AB28-B04E-4E8D-A0D6-AF37954F0B42}" destId="{A214E857-049D-4BC9-8625-059F41472C5C}" srcOrd="1" destOrd="0" presId="urn:microsoft.com/office/officeart/2005/8/layout/orgChart1"/>
    <dgm:cxn modelId="{08D807CB-7FED-4777-9971-310748AF6D61}" type="presParOf" srcId="{77C7B21E-1987-46AF-B1D2-D5E45843B83E}" destId="{C699AA3E-9EB4-4DBB-851F-7C89C3AC8D05}" srcOrd="1" destOrd="0" presId="urn:microsoft.com/office/officeart/2005/8/layout/orgChart1"/>
    <dgm:cxn modelId="{D3BAD88A-C0D9-493E-A4F8-511602B677FA}" type="presParOf" srcId="{77C7B21E-1987-46AF-B1D2-D5E45843B83E}" destId="{0BC2C24C-0453-4F4F-8606-A8A06E8847D6}" srcOrd="2" destOrd="0" presId="urn:microsoft.com/office/officeart/2005/8/layout/orgChart1"/>
    <dgm:cxn modelId="{9D3FF026-BF66-478B-8FC5-B76D6C8C54A5}" type="presParOf" srcId="{A436ED48-1E73-47CF-9EDF-B5F835F9F05B}" destId="{72FBFD20-8805-412A-A1EF-CF1A3619D94D}" srcOrd="2" destOrd="0" presId="urn:microsoft.com/office/officeart/2005/8/layout/orgChart1"/>
    <dgm:cxn modelId="{2993E968-8813-4969-9E28-211AD23014AC}" type="presParOf" srcId="{A436ED48-1E73-47CF-9EDF-B5F835F9F05B}" destId="{EE275535-C36E-45E5-ACA6-4FE1435C8E21}" srcOrd="3" destOrd="0" presId="urn:microsoft.com/office/officeart/2005/8/layout/orgChart1"/>
    <dgm:cxn modelId="{4A96CA0C-6209-402B-9F7E-51F8910DD6FD}" type="presParOf" srcId="{EE275535-C36E-45E5-ACA6-4FE1435C8E21}" destId="{62D29494-ED4A-4BB8-9730-A4581AA2C070}" srcOrd="0" destOrd="0" presId="urn:microsoft.com/office/officeart/2005/8/layout/orgChart1"/>
    <dgm:cxn modelId="{D96D88D3-4112-4A90-979A-D5104305742A}" type="presParOf" srcId="{62D29494-ED4A-4BB8-9730-A4581AA2C070}" destId="{142DC995-E781-4700-B3C0-5FBF8B7D78F9}" srcOrd="0" destOrd="0" presId="urn:microsoft.com/office/officeart/2005/8/layout/orgChart1"/>
    <dgm:cxn modelId="{5B32B8EA-87E1-453B-910C-08B18D45BE8D}" type="presParOf" srcId="{62D29494-ED4A-4BB8-9730-A4581AA2C070}" destId="{65EBA32D-9025-45D9-8C5D-A20C63731FAD}" srcOrd="1" destOrd="0" presId="urn:microsoft.com/office/officeart/2005/8/layout/orgChart1"/>
    <dgm:cxn modelId="{F72FDA9F-CB40-4F60-89AF-92EE420A4BAA}" type="presParOf" srcId="{EE275535-C36E-45E5-ACA6-4FE1435C8E21}" destId="{E2F29931-F5E5-4E42-87FD-5B79D1DA5D31}" srcOrd="1" destOrd="0" presId="urn:microsoft.com/office/officeart/2005/8/layout/orgChart1"/>
    <dgm:cxn modelId="{906B98DA-A186-43F3-A379-1CEC65479144}" type="presParOf" srcId="{EE275535-C36E-45E5-ACA6-4FE1435C8E21}" destId="{9D60E19E-7C01-48B6-973F-6ECBECAB4813}" srcOrd="2" destOrd="0" presId="urn:microsoft.com/office/officeart/2005/8/layout/orgChart1"/>
    <dgm:cxn modelId="{1D89C7E4-377D-4B62-BAB9-0F3FFAF0D8E1}" type="presParOf" srcId="{E4951FF9-C0C1-4470-98F6-0B125947EBA7}" destId="{A4A0668D-A03E-4011-97E6-CAB0670045E2}" srcOrd="2" destOrd="0" presId="urn:microsoft.com/office/officeart/2005/8/layout/orgChart1"/>
    <dgm:cxn modelId="{D0E469F3-6A98-4C82-BD98-619628FEB4A9}" type="presParOf" srcId="{7FFE2667-877D-456F-9CB9-F63A5930CAE5}" destId="{C0E373FE-AA75-48B4-A3D3-437DE80D66DA}" srcOrd="2" destOrd="0" presId="urn:microsoft.com/office/officeart/2005/8/layout/orgChart1"/>
    <dgm:cxn modelId="{3420653F-4E1B-49DC-82F0-588105950EB4}" type="presParOf" srcId="{7FFE2667-877D-456F-9CB9-F63A5930CAE5}" destId="{DBDE645C-FE85-43C9-A31C-94B97D443F7A}" srcOrd="3" destOrd="0" presId="urn:microsoft.com/office/officeart/2005/8/layout/orgChart1"/>
    <dgm:cxn modelId="{C99AFC50-E2BF-4F33-9659-03E733F59574}" type="presParOf" srcId="{DBDE645C-FE85-43C9-A31C-94B97D443F7A}" destId="{CB92133C-F048-4069-A0D9-646BD38F0997}" srcOrd="0" destOrd="0" presId="urn:microsoft.com/office/officeart/2005/8/layout/orgChart1"/>
    <dgm:cxn modelId="{732D07AE-7E37-44B9-86DD-54174B9EDD27}" type="presParOf" srcId="{CB92133C-F048-4069-A0D9-646BD38F0997}" destId="{B6A8A803-1BC3-4BA1-A489-86F561226C4B}" srcOrd="0" destOrd="0" presId="urn:microsoft.com/office/officeart/2005/8/layout/orgChart1"/>
    <dgm:cxn modelId="{982BF588-4309-455C-BDE5-627772AEA648}" type="presParOf" srcId="{CB92133C-F048-4069-A0D9-646BD38F0997}" destId="{93502D4E-CD1E-4FA2-A01D-EAA15EF08D10}" srcOrd="1" destOrd="0" presId="urn:microsoft.com/office/officeart/2005/8/layout/orgChart1"/>
    <dgm:cxn modelId="{8F9BC021-B839-41C1-838F-1DA8B885963E}" type="presParOf" srcId="{DBDE645C-FE85-43C9-A31C-94B97D443F7A}" destId="{C279EB5A-8ACE-463D-98DA-7C7CA60751BB}" srcOrd="1" destOrd="0" presId="urn:microsoft.com/office/officeart/2005/8/layout/orgChart1"/>
    <dgm:cxn modelId="{684A1693-941D-4488-BBEA-72587781CECB}" type="presParOf" srcId="{C279EB5A-8ACE-463D-98DA-7C7CA60751BB}" destId="{85435454-C55A-4C8F-9057-C8A87A213E00}" srcOrd="0" destOrd="0" presId="urn:microsoft.com/office/officeart/2005/8/layout/orgChart1"/>
    <dgm:cxn modelId="{80F35BCE-5F54-4BED-BF92-E9864DDA4D04}" type="presParOf" srcId="{C279EB5A-8ACE-463D-98DA-7C7CA60751BB}" destId="{03DFF442-4719-4AE3-B8BF-5F2D9BEFBDAD}" srcOrd="1" destOrd="0" presId="urn:microsoft.com/office/officeart/2005/8/layout/orgChart1"/>
    <dgm:cxn modelId="{535DB63B-5A7B-45F0-9347-488F03F1992A}" type="presParOf" srcId="{03DFF442-4719-4AE3-B8BF-5F2D9BEFBDAD}" destId="{E48E4B4C-FD61-47F5-8C8C-BD6D9FD611FE}" srcOrd="0" destOrd="0" presId="urn:microsoft.com/office/officeart/2005/8/layout/orgChart1"/>
    <dgm:cxn modelId="{9F4EDD03-5358-4F7C-93D9-DD842FA72AAC}" type="presParOf" srcId="{E48E4B4C-FD61-47F5-8C8C-BD6D9FD611FE}" destId="{D3527CB8-8D46-4070-B5B4-7C40D4DD9E6B}" srcOrd="0" destOrd="0" presId="urn:microsoft.com/office/officeart/2005/8/layout/orgChart1"/>
    <dgm:cxn modelId="{FBB7DB9C-A61B-41BD-8B2F-860709B51AE4}" type="presParOf" srcId="{E48E4B4C-FD61-47F5-8C8C-BD6D9FD611FE}" destId="{ABC5F46A-DC3B-40F5-8880-027510194C47}" srcOrd="1" destOrd="0" presId="urn:microsoft.com/office/officeart/2005/8/layout/orgChart1"/>
    <dgm:cxn modelId="{7F39728C-E1FA-42D1-ACA3-7669E4A16D6F}" type="presParOf" srcId="{03DFF442-4719-4AE3-B8BF-5F2D9BEFBDAD}" destId="{6435105E-F8EC-498E-9B32-6C379705C8B2}" srcOrd="1" destOrd="0" presId="urn:microsoft.com/office/officeart/2005/8/layout/orgChart1"/>
    <dgm:cxn modelId="{627C4B06-DBEE-46B1-9259-BB2520C6D8DC}" type="presParOf" srcId="{03DFF442-4719-4AE3-B8BF-5F2D9BEFBDAD}" destId="{34AD64AA-B11E-495F-BA8F-883D52CEC30E}" srcOrd="2" destOrd="0" presId="urn:microsoft.com/office/officeart/2005/8/layout/orgChart1"/>
    <dgm:cxn modelId="{4DD0C029-1256-4E10-AD62-27ACDB3F9C19}" type="presParOf" srcId="{C279EB5A-8ACE-463D-98DA-7C7CA60751BB}" destId="{43504F3D-2D01-49A0-BF4C-9DF71008A312}" srcOrd="2" destOrd="0" presId="urn:microsoft.com/office/officeart/2005/8/layout/orgChart1"/>
    <dgm:cxn modelId="{D233C412-2D51-4DE9-8FEB-6E6A14E4AE87}" type="presParOf" srcId="{C279EB5A-8ACE-463D-98DA-7C7CA60751BB}" destId="{12B0BCF0-0ED0-486E-A803-50C3062F9521}" srcOrd="3" destOrd="0" presId="urn:microsoft.com/office/officeart/2005/8/layout/orgChart1"/>
    <dgm:cxn modelId="{51BDBA4D-5740-41AD-B16D-CA958716C576}" type="presParOf" srcId="{12B0BCF0-0ED0-486E-A803-50C3062F9521}" destId="{A2212BBE-D22C-4186-B924-A47971548049}" srcOrd="0" destOrd="0" presId="urn:microsoft.com/office/officeart/2005/8/layout/orgChart1"/>
    <dgm:cxn modelId="{BB031E09-DFE3-4385-B611-9A5AC8CFB63B}" type="presParOf" srcId="{A2212BBE-D22C-4186-B924-A47971548049}" destId="{6848EA7E-55F8-4806-9509-2A059F99A3C3}" srcOrd="0" destOrd="0" presId="urn:microsoft.com/office/officeart/2005/8/layout/orgChart1"/>
    <dgm:cxn modelId="{834AAFE5-05A7-411B-9C4E-7024690BFA91}" type="presParOf" srcId="{A2212BBE-D22C-4186-B924-A47971548049}" destId="{CA37C543-19D9-486D-8A2A-2AB3055EE2C5}" srcOrd="1" destOrd="0" presId="urn:microsoft.com/office/officeart/2005/8/layout/orgChart1"/>
    <dgm:cxn modelId="{F7277AD3-B2B3-4D00-B858-450196137534}" type="presParOf" srcId="{12B0BCF0-0ED0-486E-A803-50C3062F9521}" destId="{54A6175C-5346-40DC-A11C-0921739A41D2}" srcOrd="1" destOrd="0" presId="urn:microsoft.com/office/officeart/2005/8/layout/orgChart1"/>
    <dgm:cxn modelId="{B2727D8B-F181-4F4E-B7E6-10CACD56E5B4}" type="presParOf" srcId="{12B0BCF0-0ED0-486E-A803-50C3062F9521}" destId="{C45AD12C-AF3E-4A15-9ABF-561991E15B8C}" srcOrd="2" destOrd="0" presId="urn:microsoft.com/office/officeart/2005/8/layout/orgChart1"/>
    <dgm:cxn modelId="{4A5D25B6-0E4E-4805-B4BB-2B99CB3EAACB}" type="presParOf" srcId="{DBDE645C-FE85-43C9-A31C-94B97D443F7A}" destId="{C81726D2-B55F-40E9-A4CC-FF104F38A5E7}" srcOrd="2" destOrd="0" presId="urn:microsoft.com/office/officeart/2005/8/layout/orgChart1"/>
    <dgm:cxn modelId="{33560D6E-E3EA-4BCE-B59F-FC0CAABFDF55}" type="presParOf" srcId="{7FFE2667-877D-456F-9CB9-F63A5930CAE5}" destId="{7A34A394-6ED1-400E-93AB-BE8F754D39EC}" srcOrd="4" destOrd="0" presId="urn:microsoft.com/office/officeart/2005/8/layout/orgChart1"/>
    <dgm:cxn modelId="{6B4D960B-0405-44DE-A64F-803E05D5B4FF}" type="presParOf" srcId="{7FFE2667-877D-456F-9CB9-F63A5930CAE5}" destId="{240564AC-C03B-48CD-98C7-63F4039C2958}" srcOrd="5" destOrd="0" presId="urn:microsoft.com/office/officeart/2005/8/layout/orgChart1"/>
    <dgm:cxn modelId="{2E84B100-C449-4ADF-A94C-DC55F210D3D9}" type="presParOf" srcId="{240564AC-C03B-48CD-98C7-63F4039C2958}" destId="{E9C6114F-7848-4D8A-A751-F4219C5ED4CB}" srcOrd="0" destOrd="0" presId="urn:microsoft.com/office/officeart/2005/8/layout/orgChart1"/>
    <dgm:cxn modelId="{B8E1493E-C5D9-424C-81C1-B96C07F8ACB0}" type="presParOf" srcId="{E9C6114F-7848-4D8A-A751-F4219C5ED4CB}" destId="{90AF63DA-4577-4074-AD42-FEAB423ECE1D}" srcOrd="0" destOrd="0" presId="urn:microsoft.com/office/officeart/2005/8/layout/orgChart1"/>
    <dgm:cxn modelId="{D7BEE0BC-CF6A-4B41-94DC-B224623437CF}" type="presParOf" srcId="{E9C6114F-7848-4D8A-A751-F4219C5ED4CB}" destId="{D843D08B-1DAA-4573-A396-FE833947E697}" srcOrd="1" destOrd="0" presId="urn:microsoft.com/office/officeart/2005/8/layout/orgChart1"/>
    <dgm:cxn modelId="{4840A67B-DADD-4E34-8A52-06E2C88C2232}" type="presParOf" srcId="{240564AC-C03B-48CD-98C7-63F4039C2958}" destId="{E4B0618E-87C7-4750-BABE-E18C2F93443A}" srcOrd="1" destOrd="0" presId="urn:microsoft.com/office/officeart/2005/8/layout/orgChart1"/>
    <dgm:cxn modelId="{AF1C230E-4F4F-401C-A466-F7340BE7C85E}" type="presParOf" srcId="{E4B0618E-87C7-4750-BABE-E18C2F93443A}" destId="{03814092-32BA-4311-A07C-D06EDE81927E}" srcOrd="0" destOrd="0" presId="urn:microsoft.com/office/officeart/2005/8/layout/orgChart1"/>
    <dgm:cxn modelId="{4E8D2099-86E1-4984-BF63-5C2853C5ACFE}" type="presParOf" srcId="{E4B0618E-87C7-4750-BABE-E18C2F93443A}" destId="{6EE19FD7-B7BE-4AE2-AEB2-3C4A2E017BBC}" srcOrd="1" destOrd="0" presId="urn:microsoft.com/office/officeart/2005/8/layout/orgChart1"/>
    <dgm:cxn modelId="{A4E93522-EA07-4E34-9FED-3B8661D75C60}" type="presParOf" srcId="{6EE19FD7-B7BE-4AE2-AEB2-3C4A2E017BBC}" destId="{9EDFEC64-17A0-446D-B546-BB3A4A396B17}" srcOrd="0" destOrd="0" presId="urn:microsoft.com/office/officeart/2005/8/layout/orgChart1"/>
    <dgm:cxn modelId="{3E24051E-2FBF-4EB0-BD5D-4B49D6A1CF5F}" type="presParOf" srcId="{9EDFEC64-17A0-446D-B546-BB3A4A396B17}" destId="{3CB7A50F-F51A-4D05-A683-B710F369637B}" srcOrd="0" destOrd="0" presId="urn:microsoft.com/office/officeart/2005/8/layout/orgChart1"/>
    <dgm:cxn modelId="{7BA3D5BE-39E9-4906-92E7-7E8A9882BF6D}" type="presParOf" srcId="{9EDFEC64-17A0-446D-B546-BB3A4A396B17}" destId="{B57EF502-54D9-4EB5-82B7-207F1B011F32}" srcOrd="1" destOrd="0" presId="urn:microsoft.com/office/officeart/2005/8/layout/orgChart1"/>
    <dgm:cxn modelId="{284589D3-CA52-4269-A0AE-1C5D00B21DC6}" type="presParOf" srcId="{6EE19FD7-B7BE-4AE2-AEB2-3C4A2E017BBC}" destId="{6BD5D176-BAEB-48C5-85AB-CFC199EF909E}" srcOrd="1" destOrd="0" presId="urn:microsoft.com/office/officeart/2005/8/layout/orgChart1"/>
    <dgm:cxn modelId="{644E151E-89FC-43B3-8D7A-84EEFBCAD630}" type="presParOf" srcId="{6EE19FD7-B7BE-4AE2-AEB2-3C4A2E017BBC}" destId="{4B937341-6FE1-483F-90F7-A7086B0EE6A7}" srcOrd="2" destOrd="0" presId="urn:microsoft.com/office/officeart/2005/8/layout/orgChart1"/>
    <dgm:cxn modelId="{EBF0EF43-4343-4C02-9C3C-A0B47414B706}" type="presParOf" srcId="{E4B0618E-87C7-4750-BABE-E18C2F93443A}" destId="{B9E44D8A-D3C9-41EB-9604-259D006CB23E}" srcOrd="2" destOrd="0" presId="urn:microsoft.com/office/officeart/2005/8/layout/orgChart1"/>
    <dgm:cxn modelId="{1C354DE7-10F3-475E-AC0F-293643F617CE}" type="presParOf" srcId="{E4B0618E-87C7-4750-BABE-E18C2F93443A}" destId="{D41FEACA-D754-4051-9F46-0396B9E6C0A9}" srcOrd="3" destOrd="0" presId="urn:microsoft.com/office/officeart/2005/8/layout/orgChart1"/>
    <dgm:cxn modelId="{D75B4D25-F475-4DE7-B762-3028FAC94878}" type="presParOf" srcId="{D41FEACA-D754-4051-9F46-0396B9E6C0A9}" destId="{3FE5A730-8183-4B9C-B713-182BC3771B1F}" srcOrd="0" destOrd="0" presId="urn:microsoft.com/office/officeart/2005/8/layout/orgChart1"/>
    <dgm:cxn modelId="{ECA55026-E4B9-4498-98BF-DB2013E3C9D1}" type="presParOf" srcId="{3FE5A730-8183-4B9C-B713-182BC3771B1F}" destId="{99B1E680-F6DE-4781-BEB5-23A95874EE59}" srcOrd="0" destOrd="0" presId="urn:microsoft.com/office/officeart/2005/8/layout/orgChart1"/>
    <dgm:cxn modelId="{B7C19663-3451-4E39-AA3F-EEB13887400F}" type="presParOf" srcId="{3FE5A730-8183-4B9C-B713-182BC3771B1F}" destId="{11EA5AD4-8FBD-4401-B79D-86311A4D021A}" srcOrd="1" destOrd="0" presId="urn:microsoft.com/office/officeart/2005/8/layout/orgChart1"/>
    <dgm:cxn modelId="{E6AC579C-FBF8-4606-94BD-B32CC532F359}" type="presParOf" srcId="{D41FEACA-D754-4051-9F46-0396B9E6C0A9}" destId="{8A62B156-FC60-42DE-9881-3000AA78E84E}" srcOrd="1" destOrd="0" presId="urn:microsoft.com/office/officeart/2005/8/layout/orgChart1"/>
    <dgm:cxn modelId="{8CC14CE0-42C3-4377-9184-27353C6FCD06}" type="presParOf" srcId="{D41FEACA-D754-4051-9F46-0396B9E6C0A9}" destId="{1A5F42E0-FC1B-41A8-A873-30A4D73E9F9F}" srcOrd="2" destOrd="0" presId="urn:microsoft.com/office/officeart/2005/8/layout/orgChart1"/>
    <dgm:cxn modelId="{E33B9CD9-996C-4695-AE83-D6007C632EF9}" type="presParOf" srcId="{240564AC-C03B-48CD-98C7-63F4039C2958}" destId="{4076A1FE-5C3A-47FF-9377-CA300B991DE3}" srcOrd="2" destOrd="0" presId="urn:microsoft.com/office/officeart/2005/8/layout/orgChart1"/>
    <dgm:cxn modelId="{2DD9909F-E1D1-43D9-97F2-CFD0655CA79C}" type="presParOf" srcId="{7FFE2667-877D-456F-9CB9-F63A5930CAE5}" destId="{32152C8C-B2B3-4FC4-877D-7C8633973749}" srcOrd="6" destOrd="0" presId="urn:microsoft.com/office/officeart/2005/8/layout/orgChart1"/>
    <dgm:cxn modelId="{80E787E5-91BB-4367-A326-7F86ADD9C7FC}" type="presParOf" srcId="{7FFE2667-877D-456F-9CB9-F63A5930CAE5}" destId="{F70A46C1-8DCF-43F2-9859-BE88509AB9B5}" srcOrd="7" destOrd="0" presId="urn:microsoft.com/office/officeart/2005/8/layout/orgChart1"/>
    <dgm:cxn modelId="{014F0626-76FD-45B5-BA0B-3975D844356D}" type="presParOf" srcId="{F70A46C1-8DCF-43F2-9859-BE88509AB9B5}" destId="{01E7E2B7-2708-40D5-9C30-3BF33862B8CF}" srcOrd="0" destOrd="0" presId="urn:microsoft.com/office/officeart/2005/8/layout/orgChart1"/>
    <dgm:cxn modelId="{01206E93-8828-44B4-AAAB-AC33D07A645E}" type="presParOf" srcId="{01E7E2B7-2708-40D5-9C30-3BF33862B8CF}" destId="{AB208917-91F5-4382-970E-8303568749CC}" srcOrd="0" destOrd="0" presId="urn:microsoft.com/office/officeart/2005/8/layout/orgChart1"/>
    <dgm:cxn modelId="{8F321D47-E499-4865-AD37-6AA6FFD61662}" type="presParOf" srcId="{01E7E2B7-2708-40D5-9C30-3BF33862B8CF}" destId="{2C4AD63C-88BE-4B51-9C05-4B6728549A22}" srcOrd="1" destOrd="0" presId="urn:microsoft.com/office/officeart/2005/8/layout/orgChart1"/>
    <dgm:cxn modelId="{14285A6F-AE46-49E7-BAC7-8FB4442A7D4D}" type="presParOf" srcId="{F70A46C1-8DCF-43F2-9859-BE88509AB9B5}" destId="{F0BA3EF0-770A-48EF-BDC1-9AD44A969B13}" srcOrd="1" destOrd="0" presId="urn:microsoft.com/office/officeart/2005/8/layout/orgChart1"/>
    <dgm:cxn modelId="{CC415709-21A6-4A1F-9A45-4A0B5903C33F}" type="presParOf" srcId="{F70A46C1-8DCF-43F2-9859-BE88509AB9B5}" destId="{2DFC0861-D324-4D44-BDA0-FD27BF07C165}" srcOrd="2" destOrd="0" presId="urn:microsoft.com/office/officeart/2005/8/layout/orgChart1"/>
    <dgm:cxn modelId="{50D17764-CE98-4802-B01D-EBA95CD1CB50}" type="presParOf" srcId="{7FFE2667-877D-456F-9CB9-F63A5930CAE5}" destId="{7F2D58D0-332D-41A8-96E2-633430FBD5BC}" srcOrd="8" destOrd="0" presId="urn:microsoft.com/office/officeart/2005/8/layout/orgChart1"/>
    <dgm:cxn modelId="{B9ED9036-2335-4A35-891D-705DC07AA373}" type="presParOf" srcId="{7FFE2667-877D-456F-9CB9-F63A5930CAE5}" destId="{F96DEE20-258F-439E-9C5C-C585F142701C}" srcOrd="9" destOrd="0" presId="urn:microsoft.com/office/officeart/2005/8/layout/orgChart1"/>
    <dgm:cxn modelId="{0BC42E87-3AC5-4CF8-9371-2C282C55518E}" type="presParOf" srcId="{F96DEE20-258F-439E-9C5C-C585F142701C}" destId="{966B72A8-034F-4A4F-BDA2-70B1E586AB59}" srcOrd="0" destOrd="0" presId="urn:microsoft.com/office/officeart/2005/8/layout/orgChart1"/>
    <dgm:cxn modelId="{8638E789-01D5-4219-A4CE-32ED9EF39232}" type="presParOf" srcId="{966B72A8-034F-4A4F-BDA2-70B1E586AB59}" destId="{94180E20-12B5-4914-B4A1-9362C912A9C8}" srcOrd="0" destOrd="0" presId="urn:microsoft.com/office/officeart/2005/8/layout/orgChart1"/>
    <dgm:cxn modelId="{01A90AFD-EA58-4475-A325-B0DDB52D1D0D}" type="presParOf" srcId="{966B72A8-034F-4A4F-BDA2-70B1E586AB59}" destId="{649ECA4D-1121-421A-8B64-0E0CA7841EC9}" srcOrd="1" destOrd="0" presId="urn:microsoft.com/office/officeart/2005/8/layout/orgChart1"/>
    <dgm:cxn modelId="{B230B358-761F-48BE-9777-D8650730E1E6}" type="presParOf" srcId="{F96DEE20-258F-439E-9C5C-C585F142701C}" destId="{4040CCB3-C96F-4C25-A297-01A24C0DCA5C}" srcOrd="1" destOrd="0" presId="urn:microsoft.com/office/officeart/2005/8/layout/orgChart1"/>
    <dgm:cxn modelId="{907E401F-382C-47DE-B321-1EACB70C4641}" type="presParOf" srcId="{4040CCB3-C96F-4C25-A297-01A24C0DCA5C}" destId="{6B31E8C6-4E32-4F11-AC04-DC9791E92766}" srcOrd="0" destOrd="0" presId="urn:microsoft.com/office/officeart/2005/8/layout/orgChart1"/>
    <dgm:cxn modelId="{B68391F6-9440-4589-B579-5742CD458584}" type="presParOf" srcId="{4040CCB3-C96F-4C25-A297-01A24C0DCA5C}" destId="{71970827-C681-46AA-9F6B-5D0ADE6307E7}" srcOrd="1" destOrd="0" presId="urn:microsoft.com/office/officeart/2005/8/layout/orgChart1"/>
    <dgm:cxn modelId="{AEF4772E-1D6B-48AE-BA14-03DFF53D18F2}" type="presParOf" srcId="{71970827-C681-46AA-9F6B-5D0ADE6307E7}" destId="{BE88A68C-10F9-460C-8FE5-D0637633E7C8}" srcOrd="0" destOrd="0" presId="urn:microsoft.com/office/officeart/2005/8/layout/orgChart1"/>
    <dgm:cxn modelId="{0AEEE9A8-980A-4B3D-B48C-3A5B364DC73D}" type="presParOf" srcId="{BE88A68C-10F9-460C-8FE5-D0637633E7C8}" destId="{6E961EBF-A511-408A-A8C9-26856ACEE356}" srcOrd="0" destOrd="0" presId="urn:microsoft.com/office/officeart/2005/8/layout/orgChart1"/>
    <dgm:cxn modelId="{91EA9D53-5652-40A8-A1D5-44D3D9636A91}" type="presParOf" srcId="{BE88A68C-10F9-460C-8FE5-D0637633E7C8}" destId="{63451EEC-2F84-49A4-ABDF-5764BCDCC78D}" srcOrd="1" destOrd="0" presId="urn:microsoft.com/office/officeart/2005/8/layout/orgChart1"/>
    <dgm:cxn modelId="{608B57E3-B85E-4AF7-8584-19496D4A92B2}" type="presParOf" srcId="{71970827-C681-46AA-9F6B-5D0ADE6307E7}" destId="{6A88C6CA-CF30-40F2-B7FD-4F91D08C21A2}" srcOrd="1" destOrd="0" presId="urn:microsoft.com/office/officeart/2005/8/layout/orgChart1"/>
    <dgm:cxn modelId="{6DF50631-1CE6-4429-BF93-282F10CBB403}" type="presParOf" srcId="{71970827-C681-46AA-9F6B-5D0ADE6307E7}" destId="{B7F0CC0D-32D5-4F12-A4CA-C1121C6C8910}" srcOrd="2" destOrd="0" presId="urn:microsoft.com/office/officeart/2005/8/layout/orgChart1"/>
    <dgm:cxn modelId="{C096E012-23E4-4224-AB82-850112D15646}" type="presParOf" srcId="{4040CCB3-C96F-4C25-A297-01A24C0DCA5C}" destId="{95627BEF-76C8-43AC-9090-18BFD37B2D29}" srcOrd="2" destOrd="0" presId="urn:microsoft.com/office/officeart/2005/8/layout/orgChart1"/>
    <dgm:cxn modelId="{2381DBAE-1028-4E61-919B-A72E0446BC31}" type="presParOf" srcId="{4040CCB3-C96F-4C25-A297-01A24C0DCA5C}" destId="{2F44508C-2E21-4474-9595-71F1A54DA774}" srcOrd="3" destOrd="0" presId="urn:microsoft.com/office/officeart/2005/8/layout/orgChart1"/>
    <dgm:cxn modelId="{ED03FDC4-B3A9-49B6-97B0-BEFB3199B001}" type="presParOf" srcId="{2F44508C-2E21-4474-9595-71F1A54DA774}" destId="{D6CAAC86-F90C-4B75-B5E6-6ED912EDCE05}" srcOrd="0" destOrd="0" presId="urn:microsoft.com/office/officeart/2005/8/layout/orgChart1"/>
    <dgm:cxn modelId="{B9630F22-D6A1-4FB7-9CD2-7BDC0A0B82B4}" type="presParOf" srcId="{D6CAAC86-F90C-4B75-B5E6-6ED912EDCE05}" destId="{D0F45D4E-CAB7-4E93-86A7-4F6DC1E7BCE8}" srcOrd="0" destOrd="0" presId="urn:microsoft.com/office/officeart/2005/8/layout/orgChart1"/>
    <dgm:cxn modelId="{B6FBA4DE-3D12-4D1D-BA84-4C2838BB0648}" type="presParOf" srcId="{D6CAAC86-F90C-4B75-B5E6-6ED912EDCE05}" destId="{44ED003B-22A7-49B7-8FD1-940C89E6B2E0}" srcOrd="1" destOrd="0" presId="urn:microsoft.com/office/officeart/2005/8/layout/orgChart1"/>
    <dgm:cxn modelId="{3676B297-570B-4B8B-9047-9DC5ABAA7EE3}" type="presParOf" srcId="{2F44508C-2E21-4474-9595-71F1A54DA774}" destId="{F2FE5336-59FF-49E5-97AA-873E2F754432}" srcOrd="1" destOrd="0" presId="urn:microsoft.com/office/officeart/2005/8/layout/orgChart1"/>
    <dgm:cxn modelId="{1F2E0CC4-7D30-436E-846E-CCF6F11A2963}" type="presParOf" srcId="{2F44508C-2E21-4474-9595-71F1A54DA774}" destId="{F763942C-44D2-4766-BBE1-4760DBB17009}" srcOrd="2" destOrd="0" presId="urn:microsoft.com/office/officeart/2005/8/layout/orgChart1"/>
    <dgm:cxn modelId="{29E2B26E-724E-41F7-8A75-A0B9A66E9D2D}" type="presParOf" srcId="{F96DEE20-258F-439E-9C5C-C585F142701C}" destId="{9FC4F1D1-15FA-49E7-9BA8-8AECDDF51220}" srcOrd="2" destOrd="0" presId="urn:microsoft.com/office/officeart/2005/8/layout/orgChart1"/>
    <dgm:cxn modelId="{0F006738-1DBD-45D8-90C1-11398243B0A4}" type="presParOf" srcId="{A94BDBC3-CE3F-4A8D-92E7-24A89B6882C9}" destId="{46D24CB9-C3C2-4978-937E-AAA4609AA44F}"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BAFF2E-2DA3-430F-B89B-87BEBA3DA99F}"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n-US"/>
        </a:p>
      </dgm:t>
    </dgm:pt>
    <dgm:pt modelId="{CD3596F0-AAF7-46DE-B9AE-079F3D715496}">
      <dgm:prSet phldrT="[Text]" custT="1"/>
      <dgm:spPr/>
      <dgm:t>
        <a:bodyPr/>
        <a:lstStyle/>
        <a:p>
          <a:r>
            <a:rPr lang="en-US" sz="2000" dirty="0" smtClean="0">
              <a:latin typeface="Times New Roman" pitchFamily="18" charset="0"/>
              <a:cs typeface="Times New Roman" pitchFamily="18" charset="0"/>
            </a:rPr>
            <a:t>1. RECONNAISSANCE MAPPING </a:t>
          </a:r>
          <a:endParaRPr lang="en-US" sz="2000" dirty="0">
            <a:latin typeface="Times New Roman" pitchFamily="18" charset="0"/>
            <a:cs typeface="Times New Roman" pitchFamily="18" charset="0"/>
          </a:endParaRPr>
        </a:p>
      </dgm:t>
    </dgm:pt>
    <dgm:pt modelId="{0E165A8C-9FD4-4DE8-985C-F044B51A83C3}" type="parTrans" cxnId="{7647EA4F-2557-40A8-B70B-C362450720E9}">
      <dgm:prSet/>
      <dgm:spPr/>
      <dgm:t>
        <a:bodyPr/>
        <a:lstStyle/>
        <a:p>
          <a:endParaRPr lang="en-US" sz="2000">
            <a:latin typeface="Times New Roman" pitchFamily="18" charset="0"/>
            <a:cs typeface="Times New Roman" pitchFamily="18" charset="0"/>
          </a:endParaRPr>
        </a:p>
      </dgm:t>
    </dgm:pt>
    <dgm:pt modelId="{927EB4D3-74CA-4F6D-ACFB-0EF0E89BD8EB}" type="sibTrans" cxnId="{7647EA4F-2557-40A8-B70B-C362450720E9}">
      <dgm:prSet/>
      <dgm:spPr/>
      <dgm:t>
        <a:bodyPr/>
        <a:lstStyle/>
        <a:p>
          <a:endParaRPr lang="en-US" sz="2000">
            <a:latin typeface="Times New Roman" pitchFamily="18" charset="0"/>
            <a:cs typeface="Times New Roman" pitchFamily="18" charset="0"/>
          </a:endParaRPr>
        </a:p>
      </dgm:t>
    </dgm:pt>
    <dgm:pt modelId="{81C89C2F-C573-4B56-A4A9-0C8510830586}">
      <dgm:prSet phldrT="[Text]" custT="1"/>
      <dgm:spPr/>
      <dgm:t>
        <a:bodyPr/>
        <a:lstStyle/>
        <a:p>
          <a:r>
            <a:rPr lang="en-US" sz="2000" dirty="0" smtClean="0">
              <a:latin typeface="Times New Roman" pitchFamily="18" charset="0"/>
              <a:cs typeface="Times New Roman" pitchFamily="18" charset="0"/>
            </a:rPr>
            <a:t>Forest cover type discrimination </a:t>
          </a:r>
          <a:endParaRPr lang="en-US" sz="2000" dirty="0">
            <a:latin typeface="Times New Roman" pitchFamily="18" charset="0"/>
            <a:cs typeface="Times New Roman" pitchFamily="18" charset="0"/>
          </a:endParaRPr>
        </a:p>
      </dgm:t>
    </dgm:pt>
    <dgm:pt modelId="{889572EC-2788-4F2C-BBF6-C928C5C1270A}" type="parTrans" cxnId="{C32B7CE9-7FF9-451C-ABB4-4EEBECFA465E}">
      <dgm:prSet custT="1"/>
      <dgm:spPr/>
      <dgm:t>
        <a:bodyPr/>
        <a:lstStyle/>
        <a:p>
          <a:endParaRPr lang="en-US" sz="2000">
            <a:latin typeface="Times New Roman" pitchFamily="18" charset="0"/>
            <a:cs typeface="Times New Roman" pitchFamily="18" charset="0"/>
          </a:endParaRPr>
        </a:p>
      </dgm:t>
    </dgm:pt>
    <dgm:pt modelId="{45578A57-32F1-483D-8B0E-8C8224BCC7B0}" type="sibTrans" cxnId="{C32B7CE9-7FF9-451C-ABB4-4EEBECFA465E}">
      <dgm:prSet/>
      <dgm:spPr/>
      <dgm:t>
        <a:bodyPr/>
        <a:lstStyle/>
        <a:p>
          <a:endParaRPr lang="en-US" sz="2000">
            <a:latin typeface="Times New Roman" pitchFamily="18" charset="0"/>
            <a:cs typeface="Times New Roman" pitchFamily="18" charset="0"/>
          </a:endParaRPr>
        </a:p>
      </dgm:t>
    </dgm:pt>
    <dgm:pt modelId="{8F72F854-4758-4B6C-86DC-CC2CDE40F0AC}">
      <dgm:prSet phldrT="[Text]" custT="1"/>
      <dgm:spPr/>
      <dgm:t>
        <a:bodyPr/>
        <a:lstStyle/>
        <a:p>
          <a:r>
            <a:rPr lang="en-US" sz="2000" dirty="0" smtClean="0">
              <a:latin typeface="Times New Roman" pitchFamily="18" charset="0"/>
              <a:cs typeface="Times New Roman" pitchFamily="18" charset="0"/>
            </a:rPr>
            <a:t>Agro forestry mapping </a:t>
          </a:r>
          <a:endParaRPr lang="en-US" sz="2000" dirty="0">
            <a:latin typeface="Times New Roman" pitchFamily="18" charset="0"/>
            <a:cs typeface="Times New Roman" pitchFamily="18" charset="0"/>
          </a:endParaRPr>
        </a:p>
      </dgm:t>
    </dgm:pt>
    <dgm:pt modelId="{6F112A86-CA8A-41CC-8C72-23BD31C885E1}" type="parTrans" cxnId="{F894A030-9473-4978-98AF-0D5E2DF3B9F1}">
      <dgm:prSet custT="1"/>
      <dgm:spPr/>
      <dgm:t>
        <a:bodyPr/>
        <a:lstStyle/>
        <a:p>
          <a:endParaRPr lang="en-US" sz="2000">
            <a:latin typeface="Times New Roman" pitchFamily="18" charset="0"/>
            <a:cs typeface="Times New Roman" pitchFamily="18" charset="0"/>
          </a:endParaRPr>
        </a:p>
      </dgm:t>
    </dgm:pt>
    <dgm:pt modelId="{1934B9C4-4E59-4080-B872-6DCB6CE6B38C}" type="sibTrans" cxnId="{F894A030-9473-4978-98AF-0D5E2DF3B9F1}">
      <dgm:prSet/>
      <dgm:spPr/>
      <dgm:t>
        <a:bodyPr/>
        <a:lstStyle/>
        <a:p>
          <a:endParaRPr lang="en-US" sz="2000">
            <a:latin typeface="Times New Roman" pitchFamily="18" charset="0"/>
            <a:cs typeface="Times New Roman" pitchFamily="18" charset="0"/>
          </a:endParaRPr>
        </a:p>
      </dgm:t>
    </dgm:pt>
    <dgm:pt modelId="{0349F6D4-1F81-4D02-9B53-CA8C35D9C97A}" type="pres">
      <dgm:prSet presAssocID="{52BAFF2E-2DA3-430F-B89B-87BEBA3DA99F}" presName="diagram" presStyleCnt="0">
        <dgm:presLayoutVars>
          <dgm:chPref val="1"/>
          <dgm:dir/>
          <dgm:animOne val="branch"/>
          <dgm:animLvl val="lvl"/>
          <dgm:resizeHandles val="exact"/>
        </dgm:presLayoutVars>
      </dgm:prSet>
      <dgm:spPr/>
      <dgm:t>
        <a:bodyPr/>
        <a:lstStyle/>
        <a:p>
          <a:endParaRPr lang="en-US"/>
        </a:p>
      </dgm:t>
    </dgm:pt>
    <dgm:pt modelId="{442A6A50-6499-4CF5-969A-CDF5EAB38D3F}" type="pres">
      <dgm:prSet presAssocID="{CD3596F0-AAF7-46DE-B9AE-079F3D715496}" presName="root1" presStyleCnt="0"/>
      <dgm:spPr/>
      <dgm:t>
        <a:bodyPr/>
        <a:lstStyle/>
        <a:p>
          <a:endParaRPr lang="en-US"/>
        </a:p>
      </dgm:t>
    </dgm:pt>
    <dgm:pt modelId="{C100F581-8399-432C-B85E-1248664DB069}" type="pres">
      <dgm:prSet presAssocID="{CD3596F0-AAF7-46DE-B9AE-079F3D715496}" presName="LevelOneTextNode" presStyleLbl="node0" presStyleIdx="0" presStyleCnt="1" custScaleX="133981">
        <dgm:presLayoutVars>
          <dgm:chPref val="3"/>
        </dgm:presLayoutVars>
      </dgm:prSet>
      <dgm:spPr/>
      <dgm:t>
        <a:bodyPr/>
        <a:lstStyle/>
        <a:p>
          <a:endParaRPr lang="en-US"/>
        </a:p>
      </dgm:t>
    </dgm:pt>
    <dgm:pt modelId="{B3542222-A7E2-4FBD-9BEE-7D181664A34C}" type="pres">
      <dgm:prSet presAssocID="{CD3596F0-AAF7-46DE-B9AE-079F3D715496}" presName="level2hierChild" presStyleCnt="0"/>
      <dgm:spPr/>
      <dgm:t>
        <a:bodyPr/>
        <a:lstStyle/>
        <a:p>
          <a:endParaRPr lang="en-US"/>
        </a:p>
      </dgm:t>
    </dgm:pt>
    <dgm:pt modelId="{883D2242-4342-4683-8DC7-1809FE2081A0}" type="pres">
      <dgm:prSet presAssocID="{889572EC-2788-4F2C-BBF6-C928C5C1270A}" presName="conn2-1" presStyleLbl="parChTrans1D2" presStyleIdx="0" presStyleCnt="2"/>
      <dgm:spPr/>
      <dgm:t>
        <a:bodyPr/>
        <a:lstStyle/>
        <a:p>
          <a:endParaRPr lang="en-US"/>
        </a:p>
      </dgm:t>
    </dgm:pt>
    <dgm:pt modelId="{530D5094-0670-49F6-82EF-C442062D2E92}" type="pres">
      <dgm:prSet presAssocID="{889572EC-2788-4F2C-BBF6-C928C5C1270A}" presName="connTx" presStyleLbl="parChTrans1D2" presStyleIdx="0" presStyleCnt="2"/>
      <dgm:spPr/>
      <dgm:t>
        <a:bodyPr/>
        <a:lstStyle/>
        <a:p>
          <a:endParaRPr lang="en-US"/>
        </a:p>
      </dgm:t>
    </dgm:pt>
    <dgm:pt modelId="{83C71ACB-DE49-4E6D-8860-C47037847A6B}" type="pres">
      <dgm:prSet presAssocID="{81C89C2F-C573-4B56-A4A9-0C8510830586}" presName="root2" presStyleCnt="0"/>
      <dgm:spPr/>
      <dgm:t>
        <a:bodyPr/>
        <a:lstStyle/>
        <a:p>
          <a:endParaRPr lang="en-US"/>
        </a:p>
      </dgm:t>
    </dgm:pt>
    <dgm:pt modelId="{EAC725A9-4939-43F7-94EE-9CCB89AD9B65}" type="pres">
      <dgm:prSet presAssocID="{81C89C2F-C573-4B56-A4A9-0C8510830586}" presName="LevelTwoTextNode" presStyleLbl="node2" presStyleIdx="0" presStyleCnt="2">
        <dgm:presLayoutVars>
          <dgm:chPref val="3"/>
        </dgm:presLayoutVars>
      </dgm:prSet>
      <dgm:spPr/>
      <dgm:t>
        <a:bodyPr/>
        <a:lstStyle/>
        <a:p>
          <a:endParaRPr lang="en-US"/>
        </a:p>
      </dgm:t>
    </dgm:pt>
    <dgm:pt modelId="{A0123FA2-F773-4721-BCEB-610E42B03C79}" type="pres">
      <dgm:prSet presAssocID="{81C89C2F-C573-4B56-A4A9-0C8510830586}" presName="level3hierChild" presStyleCnt="0"/>
      <dgm:spPr/>
      <dgm:t>
        <a:bodyPr/>
        <a:lstStyle/>
        <a:p>
          <a:endParaRPr lang="en-US"/>
        </a:p>
      </dgm:t>
    </dgm:pt>
    <dgm:pt modelId="{734DDBA3-7F2F-4962-BFF6-2DC8EC350C64}" type="pres">
      <dgm:prSet presAssocID="{6F112A86-CA8A-41CC-8C72-23BD31C885E1}" presName="conn2-1" presStyleLbl="parChTrans1D2" presStyleIdx="1" presStyleCnt="2"/>
      <dgm:spPr/>
      <dgm:t>
        <a:bodyPr/>
        <a:lstStyle/>
        <a:p>
          <a:endParaRPr lang="en-US"/>
        </a:p>
      </dgm:t>
    </dgm:pt>
    <dgm:pt modelId="{591B41CC-DE34-4977-8A2F-8459A214A7E0}" type="pres">
      <dgm:prSet presAssocID="{6F112A86-CA8A-41CC-8C72-23BD31C885E1}" presName="connTx" presStyleLbl="parChTrans1D2" presStyleIdx="1" presStyleCnt="2"/>
      <dgm:spPr/>
      <dgm:t>
        <a:bodyPr/>
        <a:lstStyle/>
        <a:p>
          <a:endParaRPr lang="en-US"/>
        </a:p>
      </dgm:t>
    </dgm:pt>
    <dgm:pt modelId="{2EEE0579-9FBB-4C26-919F-3DCD19989FDF}" type="pres">
      <dgm:prSet presAssocID="{8F72F854-4758-4B6C-86DC-CC2CDE40F0AC}" presName="root2" presStyleCnt="0"/>
      <dgm:spPr/>
      <dgm:t>
        <a:bodyPr/>
        <a:lstStyle/>
        <a:p>
          <a:endParaRPr lang="en-US"/>
        </a:p>
      </dgm:t>
    </dgm:pt>
    <dgm:pt modelId="{2D0C1E08-5C48-49E5-8315-FBC372AB232A}" type="pres">
      <dgm:prSet presAssocID="{8F72F854-4758-4B6C-86DC-CC2CDE40F0AC}" presName="LevelTwoTextNode" presStyleLbl="node2" presStyleIdx="1" presStyleCnt="2">
        <dgm:presLayoutVars>
          <dgm:chPref val="3"/>
        </dgm:presLayoutVars>
      </dgm:prSet>
      <dgm:spPr/>
      <dgm:t>
        <a:bodyPr/>
        <a:lstStyle/>
        <a:p>
          <a:endParaRPr lang="en-US"/>
        </a:p>
      </dgm:t>
    </dgm:pt>
    <dgm:pt modelId="{5FC543B7-F21F-4BF4-8E4D-BDDBBA5C9751}" type="pres">
      <dgm:prSet presAssocID="{8F72F854-4758-4B6C-86DC-CC2CDE40F0AC}" presName="level3hierChild" presStyleCnt="0"/>
      <dgm:spPr/>
      <dgm:t>
        <a:bodyPr/>
        <a:lstStyle/>
        <a:p>
          <a:endParaRPr lang="en-US"/>
        </a:p>
      </dgm:t>
    </dgm:pt>
  </dgm:ptLst>
  <dgm:cxnLst>
    <dgm:cxn modelId="{F894A030-9473-4978-98AF-0D5E2DF3B9F1}" srcId="{CD3596F0-AAF7-46DE-B9AE-079F3D715496}" destId="{8F72F854-4758-4B6C-86DC-CC2CDE40F0AC}" srcOrd="1" destOrd="0" parTransId="{6F112A86-CA8A-41CC-8C72-23BD31C885E1}" sibTransId="{1934B9C4-4E59-4080-B872-6DCB6CE6B38C}"/>
    <dgm:cxn modelId="{C32B7CE9-7FF9-451C-ABB4-4EEBECFA465E}" srcId="{CD3596F0-AAF7-46DE-B9AE-079F3D715496}" destId="{81C89C2F-C573-4B56-A4A9-0C8510830586}" srcOrd="0" destOrd="0" parTransId="{889572EC-2788-4F2C-BBF6-C928C5C1270A}" sibTransId="{45578A57-32F1-483D-8B0E-8C8224BCC7B0}"/>
    <dgm:cxn modelId="{9592BD36-DEE9-4CF0-B19B-DB4239AFF3B6}" type="presOf" srcId="{8F72F854-4758-4B6C-86DC-CC2CDE40F0AC}" destId="{2D0C1E08-5C48-49E5-8315-FBC372AB232A}" srcOrd="0" destOrd="0" presId="urn:microsoft.com/office/officeart/2005/8/layout/hierarchy2"/>
    <dgm:cxn modelId="{94F084A6-0E94-46F9-90B5-5D6F0E528105}" type="presOf" srcId="{81C89C2F-C573-4B56-A4A9-0C8510830586}" destId="{EAC725A9-4939-43F7-94EE-9CCB89AD9B65}" srcOrd="0" destOrd="0" presId="urn:microsoft.com/office/officeart/2005/8/layout/hierarchy2"/>
    <dgm:cxn modelId="{2F848B05-E33D-4B61-A3FD-27793FAE2CBF}" type="presOf" srcId="{52BAFF2E-2DA3-430F-B89B-87BEBA3DA99F}" destId="{0349F6D4-1F81-4D02-9B53-CA8C35D9C97A}" srcOrd="0" destOrd="0" presId="urn:microsoft.com/office/officeart/2005/8/layout/hierarchy2"/>
    <dgm:cxn modelId="{7647EA4F-2557-40A8-B70B-C362450720E9}" srcId="{52BAFF2E-2DA3-430F-B89B-87BEBA3DA99F}" destId="{CD3596F0-AAF7-46DE-B9AE-079F3D715496}" srcOrd="0" destOrd="0" parTransId="{0E165A8C-9FD4-4DE8-985C-F044B51A83C3}" sibTransId="{927EB4D3-74CA-4F6D-ACFB-0EF0E89BD8EB}"/>
    <dgm:cxn modelId="{FA30BC6A-A1F0-418E-A3BA-C7E7DC9B5017}" type="presOf" srcId="{6F112A86-CA8A-41CC-8C72-23BD31C885E1}" destId="{734DDBA3-7F2F-4962-BFF6-2DC8EC350C64}" srcOrd="0" destOrd="0" presId="urn:microsoft.com/office/officeart/2005/8/layout/hierarchy2"/>
    <dgm:cxn modelId="{394F474D-7198-41F9-95B5-C21451C82707}" type="presOf" srcId="{6F112A86-CA8A-41CC-8C72-23BD31C885E1}" destId="{591B41CC-DE34-4977-8A2F-8459A214A7E0}" srcOrd="1" destOrd="0" presId="urn:microsoft.com/office/officeart/2005/8/layout/hierarchy2"/>
    <dgm:cxn modelId="{087E9DD8-E30E-4C96-8E45-899350C87B7C}" type="presOf" srcId="{CD3596F0-AAF7-46DE-B9AE-079F3D715496}" destId="{C100F581-8399-432C-B85E-1248664DB069}" srcOrd="0" destOrd="0" presId="urn:microsoft.com/office/officeart/2005/8/layout/hierarchy2"/>
    <dgm:cxn modelId="{B328BC94-01CE-4531-ADD6-04F56CDE45CB}" type="presOf" srcId="{889572EC-2788-4F2C-BBF6-C928C5C1270A}" destId="{883D2242-4342-4683-8DC7-1809FE2081A0}" srcOrd="0" destOrd="0" presId="urn:microsoft.com/office/officeart/2005/8/layout/hierarchy2"/>
    <dgm:cxn modelId="{75E6195F-5AEF-4D8D-9BD7-59113FFF56BA}" type="presOf" srcId="{889572EC-2788-4F2C-BBF6-C928C5C1270A}" destId="{530D5094-0670-49F6-82EF-C442062D2E92}" srcOrd="1" destOrd="0" presId="urn:microsoft.com/office/officeart/2005/8/layout/hierarchy2"/>
    <dgm:cxn modelId="{F70163B0-AB5B-4D0D-8FFB-60EC2D8EBDAD}" type="presParOf" srcId="{0349F6D4-1F81-4D02-9B53-CA8C35D9C97A}" destId="{442A6A50-6499-4CF5-969A-CDF5EAB38D3F}" srcOrd="0" destOrd="0" presId="urn:microsoft.com/office/officeart/2005/8/layout/hierarchy2"/>
    <dgm:cxn modelId="{3BFC72D9-5C4A-49D3-ACDF-D9CF62B70D07}" type="presParOf" srcId="{442A6A50-6499-4CF5-969A-CDF5EAB38D3F}" destId="{C100F581-8399-432C-B85E-1248664DB069}" srcOrd="0" destOrd="0" presId="urn:microsoft.com/office/officeart/2005/8/layout/hierarchy2"/>
    <dgm:cxn modelId="{66BAC537-262C-4622-9489-B5EB9F55DBB8}" type="presParOf" srcId="{442A6A50-6499-4CF5-969A-CDF5EAB38D3F}" destId="{B3542222-A7E2-4FBD-9BEE-7D181664A34C}" srcOrd="1" destOrd="0" presId="urn:microsoft.com/office/officeart/2005/8/layout/hierarchy2"/>
    <dgm:cxn modelId="{E42BB7C4-883B-4C02-9A1B-482730B2040F}" type="presParOf" srcId="{B3542222-A7E2-4FBD-9BEE-7D181664A34C}" destId="{883D2242-4342-4683-8DC7-1809FE2081A0}" srcOrd="0" destOrd="0" presId="urn:microsoft.com/office/officeart/2005/8/layout/hierarchy2"/>
    <dgm:cxn modelId="{75D3B99B-779E-4A31-AAEA-8F8A635F6CDD}" type="presParOf" srcId="{883D2242-4342-4683-8DC7-1809FE2081A0}" destId="{530D5094-0670-49F6-82EF-C442062D2E92}" srcOrd="0" destOrd="0" presId="urn:microsoft.com/office/officeart/2005/8/layout/hierarchy2"/>
    <dgm:cxn modelId="{0C104284-E1A7-4D1B-B019-50A85DCCF926}" type="presParOf" srcId="{B3542222-A7E2-4FBD-9BEE-7D181664A34C}" destId="{83C71ACB-DE49-4E6D-8860-C47037847A6B}" srcOrd="1" destOrd="0" presId="urn:microsoft.com/office/officeart/2005/8/layout/hierarchy2"/>
    <dgm:cxn modelId="{BC1EBEFF-AB0B-4E9D-A947-F245C3589110}" type="presParOf" srcId="{83C71ACB-DE49-4E6D-8860-C47037847A6B}" destId="{EAC725A9-4939-43F7-94EE-9CCB89AD9B65}" srcOrd="0" destOrd="0" presId="urn:microsoft.com/office/officeart/2005/8/layout/hierarchy2"/>
    <dgm:cxn modelId="{1C98F4B4-209E-4018-B328-9EBF7F95DE40}" type="presParOf" srcId="{83C71ACB-DE49-4E6D-8860-C47037847A6B}" destId="{A0123FA2-F773-4721-BCEB-610E42B03C79}" srcOrd="1" destOrd="0" presId="urn:microsoft.com/office/officeart/2005/8/layout/hierarchy2"/>
    <dgm:cxn modelId="{FD9A6371-DC41-4253-B7A9-F3569475D5B9}" type="presParOf" srcId="{B3542222-A7E2-4FBD-9BEE-7D181664A34C}" destId="{734DDBA3-7F2F-4962-BFF6-2DC8EC350C64}" srcOrd="2" destOrd="0" presId="urn:microsoft.com/office/officeart/2005/8/layout/hierarchy2"/>
    <dgm:cxn modelId="{96E73E6F-84A9-44EA-8461-9AEC38991BFC}" type="presParOf" srcId="{734DDBA3-7F2F-4962-BFF6-2DC8EC350C64}" destId="{591B41CC-DE34-4977-8A2F-8459A214A7E0}" srcOrd="0" destOrd="0" presId="urn:microsoft.com/office/officeart/2005/8/layout/hierarchy2"/>
    <dgm:cxn modelId="{75FDFDB9-2F25-4E7F-A0AD-CABE146E7B6E}" type="presParOf" srcId="{B3542222-A7E2-4FBD-9BEE-7D181664A34C}" destId="{2EEE0579-9FBB-4C26-919F-3DCD19989FDF}" srcOrd="3" destOrd="0" presId="urn:microsoft.com/office/officeart/2005/8/layout/hierarchy2"/>
    <dgm:cxn modelId="{2D43C195-76F3-4457-8880-CCEA4E388F8D}" type="presParOf" srcId="{2EEE0579-9FBB-4C26-919F-3DCD19989FDF}" destId="{2D0C1E08-5C48-49E5-8315-FBC372AB232A}" srcOrd="0" destOrd="0" presId="urn:microsoft.com/office/officeart/2005/8/layout/hierarchy2"/>
    <dgm:cxn modelId="{FA3DD54F-DB42-4C19-924B-67BFB3063270}" type="presParOf" srcId="{2EEE0579-9FBB-4C26-919F-3DCD19989FDF}" destId="{5FC543B7-F21F-4BF4-8E4D-BDDBBA5C9751}"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D2C695-3F86-430B-A8CB-4A99EFCE1DAA}" type="doc">
      <dgm:prSet loTypeId="urn:microsoft.com/office/officeart/2005/8/layout/orgChart1" loCatId="hierarchy" qsTypeId="urn:microsoft.com/office/officeart/2005/8/quickstyle/simple5" qsCatId="simple" csTypeId="urn:microsoft.com/office/officeart/2005/8/colors/colorful5" csCatId="colorful" phldr="1"/>
      <dgm:spPr/>
      <dgm:t>
        <a:bodyPr/>
        <a:lstStyle/>
        <a:p>
          <a:endParaRPr lang="en-US"/>
        </a:p>
      </dgm:t>
    </dgm:pt>
    <dgm:pt modelId="{86EAE148-7E75-498E-9FEB-6D8C1AB943BB}">
      <dgm:prSet phldrT="[Text]" custT="1"/>
      <dgm:spPr/>
      <dgm:t>
        <a:bodyPr/>
        <a:lstStyle/>
        <a:p>
          <a:r>
            <a:rPr lang="en-US" sz="1800" smtClean="0">
              <a:latin typeface="Times New Roman" pitchFamily="18" charset="0"/>
              <a:cs typeface="Times New Roman" pitchFamily="18" charset="0"/>
            </a:rPr>
            <a:t>3.ENVIROMENTAL  MONITORING </a:t>
          </a:r>
          <a:endParaRPr lang="en-US" sz="1800" dirty="0">
            <a:latin typeface="Times New Roman" pitchFamily="18" charset="0"/>
            <a:cs typeface="Times New Roman" pitchFamily="18" charset="0"/>
          </a:endParaRPr>
        </a:p>
      </dgm:t>
    </dgm:pt>
    <dgm:pt modelId="{8818E48F-D619-4D27-B929-C5B8A70BA9E9}" type="parTrans" cxnId="{A7FE8BF2-AB32-46BC-9D6A-16130D8E7027}">
      <dgm:prSet/>
      <dgm:spPr/>
      <dgm:t>
        <a:bodyPr/>
        <a:lstStyle/>
        <a:p>
          <a:endParaRPr lang="en-US" sz="1800">
            <a:latin typeface="Times New Roman" pitchFamily="18" charset="0"/>
            <a:cs typeface="Times New Roman" pitchFamily="18" charset="0"/>
          </a:endParaRPr>
        </a:p>
      </dgm:t>
    </dgm:pt>
    <dgm:pt modelId="{37268A5D-4E42-44FD-9253-0E517A610273}" type="sibTrans" cxnId="{A7FE8BF2-AB32-46BC-9D6A-16130D8E7027}">
      <dgm:prSet/>
      <dgm:spPr/>
      <dgm:t>
        <a:bodyPr/>
        <a:lstStyle/>
        <a:p>
          <a:endParaRPr lang="en-US" sz="1800">
            <a:latin typeface="Times New Roman" pitchFamily="18" charset="0"/>
            <a:cs typeface="Times New Roman" pitchFamily="18" charset="0"/>
          </a:endParaRPr>
        </a:p>
      </dgm:t>
    </dgm:pt>
    <dgm:pt modelId="{1448C445-DBBD-4CAB-988F-1915CB494DD4}">
      <dgm:prSet phldrT="[Text]" custT="1"/>
      <dgm:spPr/>
      <dgm:t>
        <a:bodyPr/>
        <a:lstStyle/>
        <a:p>
          <a:r>
            <a:rPr lang="en-US" sz="1800" smtClean="0">
              <a:latin typeface="Times New Roman" pitchFamily="18" charset="0"/>
              <a:cs typeface="Times New Roman" pitchFamily="18" charset="0"/>
            </a:rPr>
            <a:t>Deforestation </a:t>
          </a:r>
          <a:endParaRPr lang="en-US" sz="1800" dirty="0">
            <a:latin typeface="Times New Roman" pitchFamily="18" charset="0"/>
            <a:cs typeface="Times New Roman" pitchFamily="18" charset="0"/>
          </a:endParaRPr>
        </a:p>
      </dgm:t>
    </dgm:pt>
    <dgm:pt modelId="{F310AB12-CB63-4AF3-88B5-363E57E97880}" type="parTrans" cxnId="{617BB8F9-A3E4-4C60-819D-B3F108CEC5E1}">
      <dgm:prSet/>
      <dgm:spPr/>
      <dgm:t>
        <a:bodyPr/>
        <a:lstStyle/>
        <a:p>
          <a:endParaRPr lang="en-US" sz="1800">
            <a:solidFill>
              <a:schemeClr val="tx1"/>
            </a:solidFill>
            <a:latin typeface="Times New Roman" pitchFamily="18" charset="0"/>
            <a:cs typeface="Times New Roman" pitchFamily="18" charset="0"/>
          </a:endParaRPr>
        </a:p>
      </dgm:t>
    </dgm:pt>
    <dgm:pt modelId="{4ADCCC26-62AE-4698-A1BF-FBFBFA17DA35}" type="sibTrans" cxnId="{617BB8F9-A3E4-4C60-819D-B3F108CEC5E1}">
      <dgm:prSet/>
      <dgm:spPr/>
      <dgm:t>
        <a:bodyPr/>
        <a:lstStyle/>
        <a:p>
          <a:endParaRPr lang="en-US" sz="1800">
            <a:latin typeface="Times New Roman" pitchFamily="18" charset="0"/>
            <a:cs typeface="Times New Roman" pitchFamily="18" charset="0"/>
          </a:endParaRPr>
        </a:p>
      </dgm:t>
    </dgm:pt>
    <dgm:pt modelId="{2E0DD57C-D7C5-4121-9BA5-6C71546539AD}">
      <dgm:prSet phldrT="[Text]" custT="1"/>
      <dgm:spPr/>
      <dgm:t>
        <a:bodyPr/>
        <a:lstStyle/>
        <a:p>
          <a:r>
            <a:rPr lang="en-US" sz="1800" smtClean="0">
              <a:latin typeface="Times New Roman" pitchFamily="18" charset="0"/>
              <a:cs typeface="Times New Roman" pitchFamily="18" charset="0"/>
            </a:rPr>
            <a:t>Coastal protection </a:t>
          </a:r>
          <a:endParaRPr lang="en-US" sz="1800" dirty="0">
            <a:latin typeface="Times New Roman" pitchFamily="18" charset="0"/>
            <a:cs typeface="Times New Roman" pitchFamily="18" charset="0"/>
          </a:endParaRPr>
        </a:p>
      </dgm:t>
    </dgm:pt>
    <dgm:pt modelId="{C754A7C9-5A2E-4FCA-98DE-5E510876B8B5}" type="parTrans" cxnId="{33C49137-0C97-4A2C-8363-45AE4069FFCF}">
      <dgm:prSet/>
      <dgm:spPr/>
      <dgm:t>
        <a:bodyPr/>
        <a:lstStyle/>
        <a:p>
          <a:endParaRPr lang="en-US" sz="1800">
            <a:solidFill>
              <a:schemeClr val="tx1"/>
            </a:solidFill>
            <a:latin typeface="Times New Roman" pitchFamily="18" charset="0"/>
            <a:cs typeface="Times New Roman" pitchFamily="18" charset="0"/>
          </a:endParaRPr>
        </a:p>
      </dgm:t>
    </dgm:pt>
    <dgm:pt modelId="{488348A7-2E5D-4A4C-8A77-A8250F9A137E}" type="sibTrans" cxnId="{33C49137-0C97-4A2C-8363-45AE4069FFCF}">
      <dgm:prSet/>
      <dgm:spPr/>
      <dgm:t>
        <a:bodyPr/>
        <a:lstStyle/>
        <a:p>
          <a:endParaRPr lang="en-US" sz="1800">
            <a:latin typeface="Times New Roman" pitchFamily="18" charset="0"/>
            <a:cs typeface="Times New Roman" pitchFamily="18" charset="0"/>
          </a:endParaRPr>
        </a:p>
      </dgm:t>
    </dgm:pt>
    <dgm:pt modelId="{0E334327-B081-4D18-A09D-14B8B1AD882F}">
      <dgm:prSet phldrT="[Text]" custT="1"/>
      <dgm:spPr/>
      <dgm:t>
        <a:bodyPr/>
        <a:lstStyle/>
        <a:p>
          <a:r>
            <a:rPr lang="en-US" sz="1800" dirty="0" smtClean="0">
              <a:latin typeface="Times New Roman" pitchFamily="18" charset="0"/>
              <a:cs typeface="Times New Roman" pitchFamily="18" charset="0"/>
            </a:rPr>
            <a:t>Watershed protection </a:t>
          </a:r>
          <a:endParaRPr lang="en-US" sz="1800" dirty="0">
            <a:latin typeface="Times New Roman" pitchFamily="18" charset="0"/>
            <a:cs typeface="Times New Roman" pitchFamily="18" charset="0"/>
          </a:endParaRPr>
        </a:p>
      </dgm:t>
    </dgm:pt>
    <dgm:pt modelId="{689E8837-B752-499F-8D63-D395943C1094}" type="parTrans" cxnId="{82E1096D-EB14-497E-9C65-0D198679D8A1}">
      <dgm:prSet/>
      <dgm:spPr/>
      <dgm:t>
        <a:bodyPr/>
        <a:lstStyle/>
        <a:p>
          <a:endParaRPr lang="en-US" sz="1800">
            <a:solidFill>
              <a:schemeClr val="tx1"/>
            </a:solidFill>
            <a:latin typeface="Times New Roman" pitchFamily="18" charset="0"/>
            <a:cs typeface="Times New Roman" pitchFamily="18" charset="0"/>
          </a:endParaRPr>
        </a:p>
      </dgm:t>
    </dgm:pt>
    <dgm:pt modelId="{A682AE7A-534B-4F36-A607-559CD07F22C0}" type="sibTrans" cxnId="{82E1096D-EB14-497E-9C65-0D198679D8A1}">
      <dgm:prSet/>
      <dgm:spPr/>
      <dgm:t>
        <a:bodyPr/>
        <a:lstStyle/>
        <a:p>
          <a:endParaRPr lang="en-US" sz="1800">
            <a:latin typeface="Times New Roman" pitchFamily="18" charset="0"/>
            <a:cs typeface="Times New Roman" pitchFamily="18" charset="0"/>
          </a:endParaRPr>
        </a:p>
      </dgm:t>
    </dgm:pt>
    <dgm:pt modelId="{82A5ECD6-9F4B-4FF0-8973-C3E5AFCC0ED6}">
      <dgm:prSet custT="1"/>
      <dgm:spPr/>
      <dgm:t>
        <a:bodyPr/>
        <a:lstStyle/>
        <a:p>
          <a:r>
            <a:rPr lang="en-US" sz="1800" dirty="0" smtClean="0">
              <a:latin typeface="Times New Roman" pitchFamily="18" charset="0"/>
              <a:cs typeface="Times New Roman" pitchFamily="18" charset="0"/>
            </a:rPr>
            <a:t>Forest health </a:t>
          </a:r>
          <a:endParaRPr lang="en-US" sz="1800" dirty="0">
            <a:latin typeface="Times New Roman" pitchFamily="18" charset="0"/>
            <a:cs typeface="Times New Roman" pitchFamily="18" charset="0"/>
          </a:endParaRPr>
        </a:p>
      </dgm:t>
    </dgm:pt>
    <dgm:pt modelId="{849AB17D-3CE3-4B8D-B9F5-3E29E9DD9FBD}" type="parTrans" cxnId="{0C3BA9F0-C7FB-4465-9714-C12199259D92}">
      <dgm:prSet/>
      <dgm:spPr/>
      <dgm:t>
        <a:bodyPr/>
        <a:lstStyle/>
        <a:p>
          <a:endParaRPr lang="en-US" sz="1800">
            <a:solidFill>
              <a:schemeClr val="tx1"/>
            </a:solidFill>
            <a:latin typeface="Times New Roman" pitchFamily="18" charset="0"/>
            <a:cs typeface="Times New Roman" pitchFamily="18" charset="0"/>
          </a:endParaRPr>
        </a:p>
      </dgm:t>
    </dgm:pt>
    <dgm:pt modelId="{909C53C8-2705-4023-A480-1E2F45890E1C}" type="sibTrans" cxnId="{0C3BA9F0-C7FB-4465-9714-C12199259D92}">
      <dgm:prSet/>
      <dgm:spPr/>
      <dgm:t>
        <a:bodyPr/>
        <a:lstStyle/>
        <a:p>
          <a:endParaRPr lang="en-US" sz="1800">
            <a:latin typeface="Times New Roman" pitchFamily="18" charset="0"/>
            <a:cs typeface="Times New Roman" pitchFamily="18" charset="0"/>
          </a:endParaRPr>
        </a:p>
      </dgm:t>
    </dgm:pt>
    <dgm:pt modelId="{FFC5E3AB-04A8-48F3-AE81-8838221B4A1E}" type="pres">
      <dgm:prSet presAssocID="{B8D2C695-3F86-430B-A8CB-4A99EFCE1DAA}" presName="hierChild1" presStyleCnt="0">
        <dgm:presLayoutVars>
          <dgm:orgChart val="1"/>
          <dgm:chPref val="1"/>
          <dgm:dir/>
          <dgm:animOne val="branch"/>
          <dgm:animLvl val="lvl"/>
          <dgm:resizeHandles/>
        </dgm:presLayoutVars>
      </dgm:prSet>
      <dgm:spPr/>
      <dgm:t>
        <a:bodyPr/>
        <a:lstStyle/>
        <a:p>
          <a:endParaRPr lang="en-US"/>
        </a:p>
      </dgm:t>
    </dgm:pt>
    <dgm:pt modelId="{4E42EDDE-AB6D-4AF2-B97B-981D312ED22E}" type="pres">
      <dgm:prSet presAssocID="{86EAE148-7E75-498E-9FEB-6D8C1AB943BB}" presName="hierRoot1" presStyleCnt="0">
        <dgm:presLayoutVars>
          <dgm:hierBranch val="init"/>
        </dgm:presLayoutVars>
      </dgm:prSet>
      <dgm:spPr/>
      <dgm:t>
        <a:bodyPr/>
        <a:lstStyle/>
        <a:p>
          <a:endParaRPr lang="en-US"/>
        </a:p>
      </dgm:t>
    </dgm:pt>
    <dgm:pt modelId="{56BDE84F-2E6C-4C21-9374-DEDA581BDA3E}" type="pres">
      <dgm:prSet presAssocID="{86EAE148-7E75-498E-9FEB-6D8C1AB943BB}" presName="rootComposite1" presStyleCnt="0"/>
      <dgm:spPr/>
      <dgm:t>
        <a:bodyPr/>
        <a:lstStyle/>
        <a:p>
          <a:endParaRPr lang="en-US"/>
        </a:p>
      </dgm:t>
    </dgm:pt>
    <dgm:pt modelId="{E64C8215-E3FE-4F23-80C9-E392D8FBB1C1}" type="pres">
      <dgm:prSet presAssocID="{86EAE148-7E75-498E-9FEB-6D8C1AB943BB}" presName="rootText1" presStyleLbl="node0" presStyleIdx="0" presStyleCnt="1" custScaleX="224015" custScaleY="63991">
        <dgm:presLayoutVars>
          <dgm:chPref val="3"/>
        </dgm:presLayoutVars>
      </dgm:prSet>
      <dgm:spPr/>
      <dgm:t>
        <a:bodyPr/>
        <a:lstStyle/>
        <a:p>
          <a:endParaRPr lang="en-US"/>
        </a:p>
      </dgm:t>
    </dgm:pt>
    <dgm:pt modelId="{2DEEE8D5-D4E7-48E8-8B3C-66559BD3912B}" type="pres">
      <dgm:prSet presAssocID="{86EAE148-7E75-498E-9FEB-6D8C1AB943BB}" presName="rootConnector1" presStyleLbl="node1" presStyleIdx="0" presStyleCnt="0"/>
      <dgm:spPr/>
      <dgm:t>
        <a:bodyPr/>
        <a:lstStyle/>
        <a:p>
          <a:endParaRPr lang="en-US"/>
        </a:p>
      </dgm:t>
    </dgm:pt>
    <dgm:pt modelId="{F24221A0-EC17-4167-9A48-D3C342765558}" type="pres">
      <dgm:prSet presAssocID="{86EAE148-7E75-498E-9FEB-6D8C1AB943BB}" presName="hierChild2" presStyleCnt="0"/>
      <dgm:spPr/>
      <dgm:t>
        <a:bodyPr/>
        <a:lstStyle/>
        <a:p>
          <a:endParaRPr lang="en-US"/>
        </a:p>
      </dgm:t>
    </dgm:pt>
    <dgm:pt modelId="{8C12D07E-50C9-4ABF-897D-064DF23E3820}" type="pres">
      <dgm:prSet presAssocID="{F310AB12-CB63-4AF3-88B5-363E57E97880}" presName="Name37" presStyleLbl="parChTrans1D2" presStyleIdx="0" presStyleCnt="4"/>
      <dgm:spPr/>
      <dgm:t>
        <a:bodyPr/>
        <a:lstStyle/>
        <a:p>
          <a:endParaRPr lang="en-US"/>
        </a:p>
      </dgm:t>
    </dgm:pt>
    <dgm:pt modelId="{6E8E8C49-BE0D-4C84-A1D6-AC716EFDB885}" type="pres">
      <dgm:prSet presAssocID="{1448C445-DBBD-4CAB-988F-1915CB494DD4}" presName="hierRoot2" presStyleCnt="0">
        <dgm:presLayoutVars>
          <dgm:hierBranch val="init"/>
        </dgm:presLayoutVars>
      </dgm:prSet>
      <dgm:spPr/>
      <dgm:t>
        <a:bodyPr/>
        <a:lstStyle/>
        <a:p>
          <a:endParaRPr lang="en-US"/>
        </a:p>
      </dgm:t>
    </dgm:pt>
    <dgm:pt modelId="{87CD1F20-661F-468B-91ED-E43AA65BFE6A}" type="pres">
      <dgm:prSet presAssocID="{1448C445-DBBD-4CAB-988F-1915CB494DD4}" presName="rootComposite" presStyleCnt="0"/>
      <dgm:spPr/>
      <dgm:t>
        <a:bodyPr/>
        <a:lstStyle/>
        <a:p>
          <a:endParaRPr lang="en-US"/>
        </a:p>
      </dgm:t>
    </dgm:pt>
    <dgm:pt modelId="{755568E2-B72D-480D-B254-FE0C8BA6EBFE}" type="pres">
      <dgm:prSet presAssocID="{1448C445-DBBD-4CAB-988F-1915CB494DD4}" presName="rootText" presStyleLbl="node2" presStyleIdx="0" presStyleCnt="4">
        <dgm:presLayoutVars>
          <dgm:chPref val="3"/>
        </dgm:presLayoutVars>
      </dgm:prSet>
      <dgm:spPr/>
      <dgm:t>
        <a:bodyPr/>
        <a:lstStyle/>
        <a:p>
          <a:endParaRPr lang="en-US"/>
        </a:p>
      </dgm:t>
    </dgm:pt>
    <dgm:pt modelId="{C0D96009-005B-4A22-9314-9407BDCD9BF2}" type="pres">
      <dgm:prSet presAssocID="{1448C445-DBBD-4CAB-988F-1915CB494DD4}" presName="rootConnector" presStyleLbl="node2" presStyleIdx="0" presStyleCnt="4"/>
      <dgm:spPr/>
      <dgm:t>
        <a:bodyPr/>
        <a:lstStyle/>
        <a:p>
          <a:endParaRPr lang="en-US"/>
        </a:p>
      </dgm:t>
    </dgm:pt>
    <dgm:pt modelId="{7C0895B1-C2DC-4392-8DC9-37C956C8F1F7}" type="pres">
      <dgm:prSet presAssocID="{1448C445-DBBD-4CAB-988F-1915CB494DD4}" presName="hierChild4" presStyleCnt="0"/>
      <dgm:spPr/>
      <dgm:t>
        <a:bodyPr/>
        <a:lstStyle/>
        <a:p>
          <a:endParaRPr lang="en-US"/>
        </a:p>
      </dgm:t>
    </dgm:pt>
    <dgm:pt modelId="{163DDC3C-151F-49B8-9A06-6E9D9B931029}" type="pres">
      <dgm:prSet presAssocID="{1448C445-DBBD-4CAB-988F-1915CB494DD4}" presName="hierChild5" presStyleCnt="0"/>
      <dgm:spPr/>
      <dgm:t>
        <a:bodyPr/>
        <a:lstStyle/>
        <a:p>
          <a:endParaRPr lang="en-US"/>
        </a:p>
      </dgm:t>
    </dgm:pt>
    <dgm:pt modelId="{A9B3CBB4-CCBF-4E5A-B108-4CB81B4BA16F}" type="pres">
      <dgm:prSet presAssocID="{C754A7C9-5A2E-4FCA-98DE-5E510876B8B5}" presName="Name37" presStyleLbl="parChTrans1D2" presStyleIdx="1" presStyleCnt="4"/>
      <dgm:spPr/>
      <dgm:t>
        <a:bodyPr/>
        <a:lstStyle/>
        <a:p>
          <a:endParaRPr lang="en-US"/>
        </a:p>
      </dgm:t>
    </dgm:pt>
    <dgm:pt modelId="{478F92F9-0532-46C7-B130-97396C021861}" type="pres">
      <dgm:prSet presAssocID="{2E0DD57C-D7C5-4121-9BA5-6C71546539AD}" presName="hierRoot2" presStyleCnt="0">
        <dgm:presLayoutVars>
          <dgm:hierBranch val="init"/>
        </dgm:presLayoutVars>
      </dgm:prSet>
      <dgm:spPr/>
      <dgm:t>
        <a:bodyPr/>
        <a:lstStyle/>
        <a:p>
          <a:endParaRPr lang="en-US"/>
        </a:p>
      </dgm:t>
    </dgm:pt>
    <dgm:pt modelId="{A28BFEAC-904A-49A3-A0CF-3559B3093A3A}" type="pres">
      <dgm:prSet presAssocID="{2E0DD57C-D7C5-4121-9BA5-6C71546539AD}" presName="rootComposite" presStyleCnt="0"/>
      <dgm:spPr/>
      <dgm:t>
        <a:bodyPr/>
        <a:lstStyle/>
        <a:p>
          <a:endParaRPr lang="en-US"/>
        </a:p>
      </dgm:t>
    </dgm:pt>
    <dgm:pt modelId="{290B4D60-F011-4D9D-B9B0-D5A8658AD33B}" type="pres">
      <dgm:prSet presAssocID="{2E0DD57C-D7C5-4121-9BA5-6C71546539AD}" presName="rootText" presStyleLbl="node2" presStyleIdx="1" presStyleCnt="4">
        <dgm:presLayoutVars>
          <dgm:chPref val="3"/>
        </dgm:presLayoutVars>
      </dgm:prSet>
      <dgm:spPr/>
      <dgm:t>
        <a:bodyPr/>
        <a:lstStyle/>
        <a:p>
          <a:endParaRPr lang="en-US"/>
        </a:p>
      </dgm:t>
    </dgm:pt>
    <dgm:pt modelId="{F69181DF-17DD-4BE8-B5C7-7EE7ED42A7D7}" type="pres">
      <dgm:prSet presAssocID="{2E0DD57C-D7C5-4121-9BA5-6C71546539AD}" presName="rootConnector" presStyleLbl="node2" presStyleIdx="1" presStyleCnt="4"/>
      <dgm:spPr/>
      <dgm:t>
        <a:bodyPr/>
        <a:lstStyle/>
        <a:p>
          <a:endParaRPr lang="en-US"/>
        </a:p>
      </dgm:t>
    </dgm:pt>
    <dgm:pt modelId="{7F1A498C-5797-49F2-987D-5B2E5B40D0B1}" type="pres">
      <dgm:prSet presAssocID="{2E0DD57C-D7C5-4121-9BA5-6C71546539AD}" presName="hierChild4" presStyleCnt="0"/>
      <dgm:spPr/>
      <dgm:t>
        <a:bodyPr/>
        <a:lstStyle/>
        <a:p>
          <a:endParaRPr lang="en-US"/>
        </a:p>
      </dgm:t>
    </dgm:pt>
    <dgm:pt modelId="{472FD956-263D-4F1A-9AEA-6C69D400A463}" type="pres">
      <dgm:prSet presAssocID="{2E0DD57C-D7C5-4121-9BA5-6C71546539AD}" presName="hierChild5" presStyleCnt="0"/>
      <dgm:spPr/>
      <dgm:t>
        <a:bodyPr/>
        <a:lstStyle/>
        <a:p>
          <a:endParaRPr lang="en-US"/>
        </a:p>
      </dgm:t>
    </dgm:pt>
    <dgm:pt modelId="{B9F4DC93-94C0-468E-9338-116483DF7336}" type="pres">
      <dgm:prSet presAssocID="{849AB17D-3CE3-4B8D-B9F5-3E29E9DD9FBD}" presName="Name37" presStyleLbl="parChTrans1D2" presStyleIdx="2" presStyleCnt="4"/>
      <dgm:spPr/>
      <dgm:t>
        <a:bodyPr/>
        <a:lstStyle/>
        <a:p>
          <a:endParaRPr lang="en-US"/>
        </a:p>
      </dgm:t>
    </dgm:pt>
    <dgm:pt modelId="{C8565039-D523-46A2-8F19-7DCB3BACD271}" type="pres">
      <dgm:prSet presAssocID="{82A5ECD6-9F4B-4FF0-8973-C3E5AFCC0ED6}" presName="hierRoot2" presStyleCnt="0">
        <dgm:presLayoutVars>
          <dgm:hierBranch val="init"/>
        </dgm:presLayoutVars>
      </dgm:prSet>
      <dgm:spPr/>
      <dgm:t>
        <a:bodyPr/>
        <a:lstStyle/>
        <a:p>
          <a:endParaRPr lang="en-US"/>
        </a:p>
      </dgm:t>
    </dgm:pt>
    <dgm:pt modelId="{60E5C3FB-07D0-4993-9B67-8A88BE4A320F}" type="pres">
      <dgm:prSet presAssocID="{82A5ECD6-9F4B-4FF0-8973-C3E5AFCC0ED6}" presName="rootComposite" presStyleCnt="0"/>
      <dgm:spPr/>
      <dgm:t>
        <a:bodyPr/>
        <a:lstStyle/>
        <a:p>
          <a:endParaRPr lang="en-US"/>
        </a:p>
      </dgm:t>
    </dgm:pt>
    <dgm:pt modelId="{24B6F42B-5693-4646-98E1-CB21FE88E6BD}" type="pres">
      <dgm:prSet presAssocID="{82A5ECD6-9F4B-4FF0-8973-C3E5AFCC0ED6}" presName="rootText" presStyleLbl="node2" presStyleIdx="2" presStyleCnt="4">
        <dgm:presLayoutVars>
          <dgm:chPref val="3"/>
        </dgm:presLayoutVars>
      </dgm:prSet>
      <dgm:spPr/>
      <dgm:t>
        <a:bodyPr/>
        <a:lstStyle/>
        <a:p>
          <a:endParaRPr lang="en-US"/>
        </a:p>
      </dgm:t>
    </dgm:pt>
    <dgm:pt modelId="{5B24547C-AB56-48DF-B3E2-B360DA933D80}" type="pres">
      <dgm:prSet presAssocID="{82A5ECD6-9F4B-4FF0-8973-C3E5AFCC0ED6}" presName="rootConnector" presStyleLbl="node2" presStyleIdx="2" presStyleCnt="4"/>
      <dgm:spPr/>
      <dgm:t>
        <a:bodyPr/>
        <a:lstStyle/>
        <a:p>
          <a:endParaRPr lang="en-US"/>
        </a:p>
      </dgm:t>
    </dgm:pt>
    <dgm:pt modelId="{9DCF607A-9F53-4069-A168-3707651A968D}" type="pres">
      <dgm:prSet presAssocID="{82A5ECD6-9F4B-4FF0-8973-C3E5AFCC0ED6}" presName="hierChild4" presStyleCnt="0"/>
      <dgm:spPr/>
      <dgm:t>
        <a:bodyPr/>
        <a:lstStyle/>
        <a:p>
          <a:endParaRPr lang="en-US"/>
        </a:p>
      </dgm:t>
    </dgm:pt>
    <dgm:pt modelId="{A31C49E4-659E-4889-BB7D-FE64B9068087}" type="pres">
      <dgm:prSet presAssocID="{82A5ECD6-9F4B-4FF0-8973-C3E5AFCC0ED6}" presName="hierChild5" presStyleCnt="0"/>
      <dgm:spPr/>
      <dgm:t>
        <a:bodyPr/>
        <a:lstStyle/>
        <a:p>
          <a:endParaRPr lang="en-US"/>
        </a:p>
      </dgm:t>
    </dgm:pt>
    <dgm:pt modelId="{CC7CDC5D-87D2-4409-AAF9-83DDDA4D52FC}" type="pres">
      <dgm:prSet presAssocID="{689E8837-B752-499F-8D63-D395943C1094}" presName="Name37" presStyleLbl="parChTrans1D2" presStyleIdx="3" presStyleCnt="4"/>
      <dgm:spPr/>
      <dgm:t>
        <a:bodyPr/>
        <a:lstStyle/>
        <a:p>
          <a:endParaRPr lang="en-US"/>
        </a:p>
      </dgm:t>
    </dgm:pt>
    <dgm:pt modelId="{E43F0FAB-AAC8-4033-9E1D-FDBFDA3FB83D}" type="pres">
      <dgm:prSet presAssocID="{0E334327-B081-4D18-A09D-14B8B1AD882F}" presName="hierRoot2" presStyleCnt="0">
        <dgm:presLayoutVars>
          <dgm:hierBranch val="init"/>
        </dgm:presLayoutVars>
      </dgm:prSet>
      <dgm:spPr/>
      <dgm:t>
        <a:bodyPr/>
        <a:lstStyle/>
        <a:p>
          <a:endParaRPr lang="en-US"/>
        </a:p>
      </dgm:t>
    </dgm:pt>
    <dgm:pt modelId="{6FDAAA17-11FA-4200-BA7B-4145ED204291}" type="pres">
      <dgm:prSet presAssocID="{0E334327-B081-4D18-A09D-14B8B1AD882F}" presName="rootComposite" presStyleCnt="0"/>
      <dgm:spPr/>
      <dgm:t>
        <a:bodyPr/>
        <a:lstStyle/>
        <a:p>
          <a:endParaRPr lang="en-US"/>
        </a:p>
      </dgm:t>
    </dgm:pt>
    <dgm:pt modelId="{BD74DEAA-5722-4D77-BF89-80F98A325B2D}" type="pres">
      <dgm:prSet presAssocID="{0E334327-B081-4D18-A09D-14B8B1AD882F}" presName="rootText" presStyleLbl="node2" presStyleIdx="3" presStyleCnt="4">
        <dgm:presLayoutVars>
          <dgm:chPref val="3"/>
        </dgm:presLayoutVars>
      </dgm:prSet>
      <dgm:spPr/>
      <dgm:t>
        <a:bodyPr/>
        <a:lstStyle/>
        <a:p>
          <a:endParaRPr lang="en-US"/>
        </a:p>
      </dgm:t>
    </dgm:pt>
    <dgm:pt modelId="{ABF95F24-D67D-4BF4-8B3D-2357E31E5E45}" type="pres">
      <dgm:prSet presAssocID="{0E334327-B081-4D18-A09D-14B8B1AD882F}" presName="rootConnector" presStyleLbl="node2" presStyleIdx="3" presStyleCnt="4"/>
      <dgm:spPr/>
      <dgm:t>
        <a:bodyPr/>
        <a:lstStyle/>
        <a:p>
          <a:endParaRPr lang="en-US"/>
        </a:p>
      </dgm:t>
    </dgm:pt>
    <dgm:pt modelId="{4A44BC41-E1A5-471D-AF6F-38EABD771420}" type="pres">
      <dgm:prSet presAssocID="{0E334327-B081-4D18-A09D-14B8B1AD882F}" presName="hierChild4" presStyleCnt="0"/>
      <dgm:spPr/>
      <dgm:t>
        <a:bodyPr/>
        <a:lstStyle/>
        <a:p>
          <a:endParaRPr lang="en-US"/>
        </a:p>
      </dgm:t>
    </dgm:pt>
    <dgm:pt modelId="{36C89556-3AC0-4B2C-9B5B-BA9116E07EE8}" type="pres">
      <dgm:prSet presAssocID="{0E334327-B081-4D18-A09D-14B8B1AD882F}" presName="hierChild5" presStyleCnt="0"/>
      <dgm:spPr/>
      <dgm:t>
        <a:bodyPr/>
        <a:lstStyle/>
        <a:p>
          <a:endParaRPr lang="en-US"/>
        </a:p>
      </dgm:t>
    </dgm:pt>
    <dgm:pt modelId="{2F53919E-B765-4640-B0C8-BA7E09EE1704}" type="pres">
      <dgm:prSet presAssocID="{86EAE148-7E75-498E-9FEB-6D8C1AB943BB}" presName="hierChild3" presStyleCnt="0"/>
      <dgm:spPr/>
      <dgm:t>
        <a:bodyPr/>
        <a:lstStyle/>
        <a:p>
          <a:endParaRPr lang="en-US"/>
        </a:p>
      </dgm:t>
    </dgm:pt>
  </dgm:ptLst>
  <dgm:cxnLst>
    <dgm:cxn modelId="{D8CA75A1-DD05-4F79-933A-5AF895CF7D46}" type="presOf" srcId="{B8D2C695-3F86-430B-A8CB-4A99EFCE1DAA}" destId="{FFC5E3AB-04A8-48F3-AE81-8838221B4A1E}" srcOrd="0" destOrd="0" presId="urn:microsoft.com/office/officeart/2005/8/layout/orgChart1"/>
    <dgm:cxn modelId="{617BB8F9-A3E4-4C60-819D-B3F108CEC5E1}" srcId="{86EAE148-7E75-498E-9FEB-6D8C1AB943BB}" destId="{1448C445-DBBD-4CAB-988F-1915CB494DD4}" srcOrd="0" destOrd="0" parTransId="{F310AB12-CB63-4AF3-88B5-363E57E97880}" sibTransId="{4ADCCC26-62AE-4698-A1BF-FBFBFA17DA35}"/>
    <dgm:cxn modelId="{E5538A65-AE13-4656-8890-C11F5B058F8E}" type="presOf" srcId="{0E334327-B081-4D18-A09D-14B8B1AD882F}" destId="{BD74DEAA-5722-4D77-BF89-80F98A325B2D}" srcOrd="0" destOrd="0" presId="urn:microsoft.com/office/officeart/2005/8/layout/orgChart1"/>
    <dgm:cxn modelId="{E6A22D07-9861-4D1E-9D41-0304185BC928}" type="presOf" srcId="{0E334327-B081-4D18-A09D-14B8B1AD882F}" destId="{ABF95F24-D67D-4BF4-8B3D-2357E31E5E45}" srcOrd="1" destOrd="0" presId="urn:microsoft.com/office/officeart/2005/8/layout/orgChart1"/>
    <dgm:cxn modelId="{B0EA0C83-9B27-4E5F-BAB6-4B21466F9639}" type="presOf" srcId="{2E0DD57C-D7C5-4121-9BA5-6C71546539AD}" destId="{290B4D60-F011-4D9D-B9B0-D5A8658AD33B}" srcOrd="0" destOrd="0" presId="urn:microsoft.com/office/officeart/2005/8/layout/orgChart1"/>
    <dgm:cxn modelId="{33C49137-0C97-4A2C-8363-45AE4069FFCF}" srcId="{86EAE148-7E75-498E-9FEB-6D8C1AB943BB}" destId="{2E0DD57C-D7C5-4121-9BA5-6C71546539AD}" srcOrd="1" destOrd="0" parTransId="{C754A7C9-5A2E-4FCA-98DE-5E510876B8B5}" sibTransId="{488348A7-2E5D-4A4C-8A77-A8250F9A137E}"/>
    <dgm:cxn modelId="{FEECCFC4-EA34-4F02-8F51-D89F6FF46FD5}" type="presOf" srcId="{C754A7C9-5A2E-4FCA-98DE-5E510876B8B5}" destId="{A9B3CBB4-CCBF-4E5A-B108-4CB81B4BA16F}" srcOrd="0" destOrd="0" presId="urn:microsoft.com/office/officeart/2005/8/layout/orgChart1"/>
    <dgm:cxn modelId="{35781243-93CE-4EE0-BB2C-AA47D8719A68}" type="presOf" srcId="{849AB17D-3CE3-4B8D-B9F5-3E29E9DD9FBD}" destId="{B9F4DC93-94C0-468E-9338-116483DF7336}" srcOrd="0" destOrd="0" presId="urn:microsoft.com/office/officeart/2005/8/layout/orgChart1"/>
    <dgm:cxn modelId="{A7FE8BF2-AB32-46BC-9D6A-16130D8E7027}" srcId="{B8D2C695-3F86-430B-A8CB-4A99EFCE1DAA}" destId="{86EAE148-7E75-498E-9FEB-6D8C1AB943BB}" srcOrd="0" destOrd="0" parTransId="{8818E48F-D619-4D27-B929-C5B8A70BA9E9}" sibTransId="{37268A5D-4E42-44FD-9253-0E517A610273}"/>
    <dgm:cxn modelId="{1D39DECC-7DCB-4417-88D9-AE63461DF736}" type="presOf" srcId="{86EAE148-7E75-498E-9FEB-6D8C1AB943BB}" destId="{E64C8215-E3FE-4F23-80C9-E392D8FBB1C1}" srcOrd="0" destOrd="0" presId="urn:microsoft.com/office/officeart/2005/8/layout/orgChart1"/>
    <dgm:cxn modelId="{BE02C302-C104-41D9-8658-C9398352A90D}" type="presOf" srcId="{82A5ECD6-9F4B-4FF0-8973-C3E5AFCC0ED6}" destId="{5B24547C-AB56-48DF-B3E2-B360DA933D80}" srcOrd="1" destOrd="0" presId="urn:microsoft.com/office/officeart/2005/8/layout/orgChart1"/>
    <dgm:cxn modelId="{D2094469-9BB9-4DB5-B6E9-C9DC6B0E23A1}" type="presOf" srcId="{1448C445-DBBD-4CAB-988F-1915CB494DD4}" destId="{C0D96009-005B-4A22-9314-9407BDCD9BF2}" srcOrd="1" destOrd="0" presId="urn:microsoft.com/office/officeart/2005/8/layout/orgChart1"/>
    <dgm:cxn modelId="{82E1096D-EB14-497E-9C65-0D198679D8A1}" srcId="{86EAE148-7E75-498E-9FEB-6D8C1AB943BB}" destId="{0E334327-B081-4D18-A09D-14B8B1AD882F}" srcOrd="3" destOrd="0" parTransId="{689E8837-B752-499F-8D63-D395943C1094}" sibTransId="{A682AE7A-534B-4F36-A607-559CD07F22C0}"/>
    <dgm:cxn modelId="{0C3BA9F0-C7FB-4465-9714-C12199259D92}" srcId="{86EAE148-7E75-498E-9FEB-6D8C1AB943BB}" destId="{82A5ECD6-9F4B-4FF0-8973-C3E5AFCC0ED6}" srcOrd="2" destOrd="0" parTransId="{849AB17D-3CE3-4B8D-B9F5-3E29E9DD9FBD}" sibTransId="{909C53C8-2705-4023-A480-1E2F45890E1C}"/>
    <dgm:cxn modelId="{F262F011-3557-425C-8D44-0F304A4D3A62}" type="presOf" srcId="{2E0DD57C-D7C5-4121-9BA5-6C71546539AD}" destId="{F69181DF-17DD-4BE8-B5C7-7EE7ED42A7D7}" srcOrd="1" destOrd="0" presId="urn:microsoft.com/office/officeart/2005/8/layout/orgChart1"/>
    <dgm:cxn modelId="{CE1C3C85-90D6-4D84-8647-FE5C3A056746}" type="presOf" srcId="{689E8837-B752-499F-8D63-D395943C1094}" destId="{CC7CDC5D-87D2-4409-AAF9-83DDDA4D52FC}" srcOrd="0" destOrd="0" presId="urn:microsoft.com/office/officeart/2005/8/layout/orgChart1"/>
    <dgm:cxn modelId="{9C5819ED-3515-4567-8C57-83C910D7D6CF}" type="presOf" srcId="{82A5ECD6-9F4B-4FF0-8973-C3E5AFCC0ED6}" destId="{24B6F42B-5693-4646-98E1-CB21FE88E6BD}" srcOrd="0" destOrd="0" presId="urn:microsoft.com/office/officeart/2005/8/layout/orgChart1"/>
    <dgm:cxn modelId="{B283D8A4-954C-4C16-B542-1FE32BFB60D7}" type="presOf" srcId="{F310AB12-CB63-4AF3-88B5-363E57E97880}" destId="{8C12D07E-50C9-4ABF-897D-064DF23E3820}" srcOrd="0" destOrd="0" presId="urn:microsoft.com/office/officeart/2005/8/layout/orgChart1"/>
    <dgm:cxn modelId="{22F183FC-464E-4E23-8E37-F816CB053384}" type="presOf" srcId="{1448C445-DBBD-4CAB-988F-1915CB494DD4}" destId="{755568E2-B72D-480D-B254-FE0C8BA6EBFE}" srcOrd="0" destOrd="0" presId="urn:microsoft.com/office/officeart/2005/8/layout/orgChart1"/>
    <dgm:cxn modelId="{37CADF86-7809-4994-BFFD-BA70EA54C373}" type="presOf" srcId="{86EAE148-7E75-498E-9FEB-6D8C1AB943BB}" destId="{2DEEE8D5-D4E7-48E8-8B3C-66559BD3912B}" srcOrd="1" destOrd="0" presId="urn:microsoft.com/office/officeart/2005/8/layout/orgChart1"/>
    <dgm:cxn modelId="{A9838BB7-6E60-450A-8F69-EF89BD001817}" type="presParOf" srcId="{FFC5E3AB-04A8-48F3-AE81-8838221B4A1E}" destId="{4E42EDDE-AB6D-4AF2-B97B-981D312ED22E}" srcOrd="0" destOrd="0" presId="urn:microsoft.com/office/officeart/2005/8/layout/orgChart1"/>
    <dgm:cxn modelId="{2DAA810B-6C7C-4E8C-89B4-C7C54473B40E}" type="presParOf" srcId="{4E42EDDE-AB6D-4AF2-B97B-981D312ED22E}" destId="{56BDE84F-2E6C-4C21-9374-DEDA581BDA3E}" srcOrd="0" destOrd="0" presId="urn:microsoft.com/office/officeart/2005/8/layout/orgChart1"/>
    <dgm:cxn modelId="{7C58E07E-3268-4653-B7D6-E7C6E6C0C7A2}" type="presParOf" srcId="{56BDE84F-2E6C-4C21-9374-DEDA581BDA3E}" destId="{E64C8215-E3FE-4F23-80C9-E392D8FBB1C1}" srcOrd="0" destOrd="0" presId="urn:microsoft.com/office/officeart/2005/8/layout/orgChart1"/>
    <dgm:cxn modelId="{BDC301A1-F74B-4FFA-9EF8-AA2D425213B2}" type="presParOf" srcId="{56BDE84F-2E6C-4C21-9374-DEDA581BDA3E}" destId="{2DEEE8D5-D4E7-48E8-8B3C-66559BD3912B}" srcOrd="1" destOrd="0" presId="urn:microsoft.com/office/officeart/2005/8/layout/orgChart1"/>
    <dgm:cxn modelId="{B262638C-A3D8-4247-AC75-399C7D22D3B1}" type="presParOf" srcId="{4E42EDDE-AB6D-4AF2-B97B-981D312ED22E}" destId="{F24221A0-EC17-4167-9A48-D3C342765558}" srcOrd="1" destOrd="0" presId="urn:microsoft.com/office/officeart/2005/8/layout/orgChart1"/>
    <dgm:cxn modelId="{CBD97EDA-ED05-460C-BCF0-24CC033617BF}" type="presParOf" srcId="{F24221A0-EC17-4167-9A48-D3C342765558}" destId="{8C12D07E-50C9-4ABF-897D-064DF23E3820}" srcOrd="0" destOrd="0" presId="urn:microsoft.com/office/officeart/2005/8/layout/orgChart1"/>
    <dgm:cxn modelId="{F9D168CD-57CD-4844-95B9-0D9919B21660}" type="presParOf" srcId="{F24221A0-EC17-4167-9A48-D3C342765558}" destId="{6E8E8C49-BE0D-4C84-A1D6-AC716EFDB885}" srcOrd="1" destOrd="0" presId="urn:microsoft.com/office/officeart/2005/8/layout/orgChart1"/>
    <dgm:cxn modelId="{9DA5D15A-CCB8-41F9-8731-6690017A32D7}" type="presParOf" srcId="{6E8E8C49-BE0D-4C84-A1D6-AC716EFDB885}" destId="{87CD1F20-661F-468B-91ED-E43AA65BFE6A}" srcOrd="0" destOrd="0" presId="urn:microsoft.com/office/officeart/2005/8/layout/orgChart1"/>
    <dgm:cxn modelId="{2D08D1D0-3F9C-4795-8DB7-0FFC3B9C89F9}" type="presParOf" srcId="{87CD1F20-661F-468B-91ED-E43AA65BFE6A}" destId="{755568E2-B72D-480D-B254-FE0C8BA6EBFE}" srcOrd="0" destOrd="0" presId="urn:microsoft.com/office/officeart/2005/8/layout/orgChart1"/>
    <dgm:cxn modelId="{58F3CF63-FF11-46AD-8756-F11FE2F535CA}" type="presParOf" srcId="{87CD1F20-661F-468B-91ED-E43AA65BFE6A}" destId="{C0D96009-005B-4A22-9314-9407BDCD9BF2}" srcOrd="1" destOrd="0" presId="urn:microsoft.com/office/officeart/2005/8/layout/orgChart1"/>
    <dgm:cxn modelId="{F1F91947-E1CE-4E45-8728-A968909696F0}" type="presParOf" srcId="{6E8E8C49-BE0D-4C84-A1D6-AC716EFDB885}" destId="{7C0895B1-C2DC-4392-8DC9-37C956C8F1F7}" srcOrd="1" destOrd="0" presId="urn:microsoft.com/office/officeart/2005/8/layout/orgChart1"/>
    <dgm:cxn modelId="{C4DD0A60-081F-4321-974C-D1502292AD8E}" type="presParOf" srcId="{6E8E8C49-BE0D-4C84-A1D6-AC716EFDB885}" destId="{163DDC3C-151F-49B8-9A06-6E9D9B931029}" srcOrd="2" destOrd="0" presId="urn:microsoft.com/office/officeart/2005/8/layout/orgChart1"/>
    <dgm:cxn modelId="{BBD63984-A888-4076-93ED-A0B1FE24F1D8}" type="presParOf" srcId="{F24221A0-EC17-4167-9A48-D3C342765558}" destId="{A9B3CBB4-CCBF-4E5A-B108-4CB81B4BA16F}" srcOrd="2" destOrd="0" presId="urn:microsoft.com/office/officeart/2005/8/layout/orgChart1"/>
    <dgm:cxn modelId="{91B31F77-6D70-4B57-BF5D-664C05221F8D}" type="presParOf" srcId="{F24221A0-EC17-4167-9A48-D3C342765558}" destId="{478F92F9-0532-46C7-B130-97396C021861}" srcOrd="3" destOrd="0" presId="urn:microsoft.com/office/officeart/2005/8/layout/orgChart1"/>
    <dgm:cxn modelId="{60D99B3B-A22B-4A2D-A476-6F4D871E17A6}" type="presParOf" srcId="{478F92F9-0532-46C7-B130-97396C021861}" destId="{A28BFEAC-904A-49A3-A0CF-3559B3093A3A}" srcOrd="0" destOrd="0" presId="urn:microsoft.com/office/officeart/2005/8/layout/orgChart1"/>
    <dgm:cxn modelId="{07E5CAF2-3D22-4E93-8FC2-0E1E48FD2887}" type="presParOf" srcId="{A28BFEAC-904A-49A3-A0CF-3559B3093A3A}" destId="{290B4D60-F011-4D9D-B9B0-D5A8658AD33B}" srcOrd="0" destOrd="0" presId="urn:microsoft.com/office/officeart/2005/8/layout/orgChart1"/>
    <dgm:cxn modelId="{EAB035D0-2E47-4AD1-9581-B5EADC453F8A}" type="presParOf" srcId="{A28BFEAC-904A-49A3-A0CF-3559B3093A3A}" destId="{F69181DF-17DD-4BE8-B5C7-7EE7ED42A7D7}" srcOrd="1" destOrd="0" presId="urn:microsoft.com/office/officeart/2005/8/layout/orgChart1"/>
    <dgm:cxn modelId="{2B58B713-517E-4FA2-967C-998FA74F9166}" type="presParOf" srcId="{478F92F9-0532-46C7-B130-97396C021861}" destId="{7F1A498C-5797-49F2-987D-5B2E5B40D0B1}" srcOrd="1" destOrd="0" presId="urn:microsoft.com/office/officeart/2005/8/layout/orgChart1"/>
    <dgm:cxn modelId="{E9D8EA3D-43BB-4C2D-9190-9E2D8DA47A6D}" type="presParOf" srcId="{478F92F9-0532-46C7-B130-97396C021861}" destId="{472FD956-263D-4F1A-9AEA-6C69D400A463}" srcOrd="2" destOrd="0" presId="urn:microsoft.com/office/officeart/2005/8/layout/orgChart1"/>
    <dgm:cxn modelId="{0837BB4B-8420-40B9-A24D-C8918F979440}" type="presParOf" srcId="{F24221A0-EC17-4167-9A48-D3C342765558}" destId="{B9F4DC93-94C0-468E-9338-116483DF7336}" srcOrd="4" destOrd="0" presId="urn:microsoft.com/office/officeart/2005/8/layout/orgChart1"/>
    <dgm:cxn modelId="{118D639B-93C4-4A84-9D57-CB9217A0203E}" type="presParOf" srcId="{F24221A0-EC17-4167-9A48-D3C342765558}" destId="{C8565039-D523-46A2-8F19-7DCB3BACD271}" srcOrd="5" destOrd="0" presId="urn:microsoft.com/office/officeart/2005/8/layout/orgChart1"/>
    <dgm:cxn modelId="{5A676B82-BC05-41A2-B864-27C1645EF9BA}" type="presParOf" srcId="{C8565039-D523-46A2-8F19-7DCB3BACD271}" destId="{60E5C3FB-07D0-4993-9B67-8A88BE4A320F}" srcOrd="0" destOrd="0" presId="urn:microsoft.com/office/officeart/2005/8/layout/orgChart1"/>
    <dgm:cxn modelId="{A2FB41B5-06B8-4619-B9BC-007EE6D05FC4}" type="presParOf" srcId="{60E5C3FB-07D0-4993-9B67-8A88BE4A320F}" destId="{24B6F42B-5693-4646-98E1-CB21FE88E6BD}" srcOrd="0" destOrd="0" presId="urn:microsoft.com/office/officeart/2005/8/layout/orgChart1"/>
    <dgm:cxn modelId="{75F03464-59B7-4A06-9E80-E73AFAC60BC4}" type="presParOf" srcId="{60E5C3FB-07D0-4993-9B67-8A88BE4A320F}" destId="{5B24547C-AB56-48DF-B3E2-B360DA933D80}" srcOrd="1" destOrd="0" presId="urn:microsoft.com/office/officeart/2005/8/layout/orgChart1"/>
    <dgm:cxn modelId="{044B5DB2-C15E-4EFB-BCA8-9DD25E9E532F}" type="presParOf" srcId="{C8565039-D523-46A2-8F19-7DCB3BACD271}" destId="{9DCF607A-9F53-4069-A168-3707651A968D}" srcOrd="1" destOrd="0" presId="urn:microsoft.com/office/officeart/2005/8/layout/orgChart1"/>
    <dgm:cxn modelId="{9BAB9552-2C97-45D3-91BC-916AA9C9881F}" type="presParOf" srcId="{C8565039-D523-46A2-8F19-7DCB3BACD271}" destId="{A31C49E4-659E-4889-BB7D-FE64B9068087}" srcOrd="2" destOrd="0" presId="urn:microsoft.com/office/officeart/2005/8/layout/orgChart1"/>
    <dgm:cxn modelId="{51935F6D-80CF-4A19-B544-9091583C9379}" type="presParOf" srcId="{F24221A0-EC17-4167-9A48-D3C342765558}" destId="{CC7CDC5D-87D2-4409-AAF9-83DDDA4D52FC}" srcOrd="6" destOrd="0" presId="urn:microsoft.com/office/officeart/2005/8/layout/orgChart1"/>
    <dgm:cxn modelId="{63880690-35B9-4148-83DC-057FA6571896}" type="presParOf" srcId="{F24221A0-EC17-4167-9A48-D3C342765558}" destId="{E43F0FAB-AAC8-4033-9E1D-FDBFDA3FB83D}" srcOrd="7" destOrd="0" presId="urn:microsoft.com/office/officeart/2005/8/layout/orgChart1"/>
    <dgm:cxn modelId="{BC79669F-FD4B-41CA-8FEB-28BA0766FC15}" type="presParOf" srcId="{E43F0FAB-AAC8-4033-9E1D-FDBFDA3FB83D}" destId="{6FDAAA17-11FA-4200-BA7B-4145ED204291}" srcOrd="0" destOrd="0" presId="urn:microsoft.com/office/officeart/2005/8/layout/orgChart1"/>
    <dgm:cxn modelId="{C196744B-3582-40E5-A44F-EDF2A3A4B748}" type="presParOf" srcId="{6FDAAA17-11FA-4200-BA7B-4145ED204291}" destId="{BD74DEAA-5722-4D77-BF89-80F98A325B2D}" srcOrd="0" destOrd="0" presId="urn:microsoft.com/office/officeart/2005/8/layout/orgChart1"/>
    <dgm:cxn modelId="{E1D95A88-2C90-4EE7-854E-A866EFAA4A7C}" type="presParOf" srcId="{6FDAAA17-11FA-4200-BA7B-4145ED204291}" destId="{ABF95F24-D67D-4BF4-8B3D-2357E31E5E45}" srcOrd="1" destOrd="0" presId="urn:microsoft.com/office/officeart/2005/8/layout/orgChart1"/>
    <dgm:cxn modelId="{52DBE34C-FBB7-4A74-B57A-C1E569ABEEFC}" type="presParOf" srcId="{E43F0FAB-AAC8-4033-9E1D-FDBFDA3FB83D}" destId="{4A44BC41-E1A5-471D-AF6F-38EABD771420}" srcOrd="1" destOrd="0" presId="urn:microsoft.com/office/officeart/2005/8/layout/orgChart1"/>
    <dgm:cxn modelId="{90C712B0-94E2-47A4-A951-7F71D9F5F774}" type="presParOf" srcId="{E43F0FAB-AAC8-4033-9E1D-FDBFDA3FB83D}" destId="{36C89556-3AC0-4B2C-9B5B-BA9116E07EE8}" srcOrd="2" destOrd="0" presId="urn:microsoft.com/office/officeart/2005/8/layout/orgChart1"/>
    <dgm:cxn modelId="{F3DA2CD1-41AB-44B0-9DB0-C5BC78E6E64A}" type="presParOf" srcId="{4E42EDDE-AB6D-4AF2-B97B-981D312ED22E}" destId="{2F53919E-B765-4640-B0C8-BA7E09EE1704}"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D2C695-3F86-430B-A8CB-4A99EFCE1DAA}" type="doc">
      <dgm:prSet loTypeId="urn:microsoft.com/office/officeart/2005/8/layout/orgChart1" loCatId="hierarchy" qsTypeId="urn:microsoft.com/office/officeart/2005/8/quickstyle/simple5" qsCatId="simple" csTypeId="urn:microsoft.com/office/officeart/2005/8/colors/colorful5" csCatId="colorful" phldr="1"/>
      <dgm:spPr/>
      <dgm:t>
        <a:bodyPr/>
        <a:lstStyle/>
        <a:p>
          <a:endParaRPr lang="en-US"/>
        </a:p>
      </dgm:t>
    </dgm:pt>
    <dgm:pt modelId="{86EAE148-7E75-498E-9FEB-6D8C1AB943BB}">
      <dgm:prSet phldrT="[Text]" custT="1"/>
      <dgm:spPr/>
      <dgm:t>
        <a:bodyPr/>
        <a:lstStyle/>
        <a:p>
          <a:r>
            <a:rPr lang="en-US" sz="1800" dirty="0" smtClean="0">
              <a:latin typeface="Times New Roman" pitchFamily="18" charset="0"/>
              <a:cs typeface="Times New Roman" pitchFamily="18" charset="0"/>
            </a:rPr>
            <a:t>2. COMMERCIAL FORESTRY </a:t>
          </a:r>
          <a:endParaRPr lang="en-US" sz="1800" dirty="0">
            <a:latin typeface="Times New Roman" pitchFamily="18" charset="0"/>
            <a:cs typeface="Times New Roman" pitchFamily="18" charset="0"/>
          </a:endParaRPr>
        </a:p>
      </dgm:t>
    </dgm:pt>
    <dgm:pt modelId="{8818E48F-D619-4D27-B929-C5B8A70BA9E9}" type="parTrans" cxnId="{A7FE8BF2-AB32-46BC-9D6A-16130D8E7027}">
      <dgm:prSet/>
      <dgm:spPr/>
      <dgm:t>
        <a:bodyPr/>
        <a:lstStyle/>
        <a:p>
          <a:endParaRPr lang="en-US" sz="1800">
            <a:latin typeface="Times New Roman" pitchFamily="18" charset="0"/>
            <a:cs typeface="Times New Roman" pitchFamily="18" charset="0"/>
          </a:endParaRPr>
        </a:p>
      </dgm:t>
    </dgm:pt>
    <dgm:pt modelId="{37268A5D-4E42-44FD-9253-0E517A610273}" type="sibTrans" cxnId="{A7FE8BF2-AB32-46BC-9D6A-16130D8E7027}">
      <dgm:prSet/>
      <dgm:spPr/>
      <dgm:t>
        <a:bodyPr/>
        <a:lstStyle/>
        <a:p>
          <a:endParaRPr lang="en-US" sz="1800">
            <a:latin typeface="Times New Roman" pitchFamily="18" charset="0"/>
            <a:cs typeface="Times New Roman" pitchFamily="18" charset="0"/>
          </a:endParaRPr>
        </a:p>
      </dgm:t>
    </dgm:pt>
    <dgm:pt modelId="{1448C445-DBBD-4CAB-988F-1915CB494DD4}">
      <dgm:prSet phldrT="[Text]" custT="1"/>
      <dgm:spPr/>
      <dgm:t>
        <a:bodyPr/>
        <a:lstStyle/>
        <a:p>
          <a:r>
            <a:rPr lang="en-US" sz="1800" smtClean="0">
              <a:latin typeface="Times New Roman" pitchFamily="18" charset="0"/>
              <a:cs typeface="Times New Roman" pitchFamily="18" charset="0"/>
            </a:rPr>
            <a:t>Forest inventory </a:t>
          </a:r>
          <a:endParaRPr lang="en-US" sz="1800" dirty="0">
            <a:latin typeface="Times New Roman" pitchFamily="18" charset="0"/>
            <a:cs typeface="Times New Roman" pitchFamily="18" charset="0"/>
          </a:endParaRPr>
        </a:p>
      </dgm:t>
    </dgm:pt>
    <dgm:pt modelId="{F310AB12-CB63-4AF3-88B5-363E57E97880}" type="parTrans" cxnId="{617BB8F9-A3E4-4C60-819D-B3F108CEC5E1}">
      <dgm:prSet/>
      <dgm:spPr/>
      <dgm:t>
        <a:bodyPr/>
        <a:lstStyle/>
        <a:p>
          <a:endParaRPr lang="en-US" sz="1800">
            <a:latin typeface="Times New Roman" pitchFamily="18" charset="0"/>
            <a:cs typeface="Times New Roman" pitchFamily="18" charset="0"/>
          </a:endParaRPr>
        </a:p>
      </dgm:t>
    </dgm:pt>
    <dgm:pt modelId="{4ADCCC26-62AE-4698-A1BF-FBFBFA17DA35}" type="sibTrans" cxnId="{617BB8F9-A3E4-4C60-819D-B3F108CEC5E1}">
      <dgm:prSet/>
      <dgm:spPr/>
      <dgm:t>
        <a:bodyPr/>
        <a:lstStyle/>
        <a:p>
          <a:endParaRPr lang="en-US" sz="1800">
            <a:latin typeface="Times New Roman" pitchFamily="18" charset="0"/>
            <a:cs typeface="Times New Roman" pitchFamily="18" charset="0"/>
          </a:endParaRPr>
        </a:p>
      </dgm:t>
    </dgm:pt>
    <dgm:pt modelId="{2E0DD57C-D7C5-4121-9BA5-6C71546539AD}">
      <dgm:prSet phldrT="[Text]" custT="1"/>
      <dgm:spPr/>
      <dgm:t>
        <a:bodyPr/>
        <a:lstStyle/>
        <a:p>
          <a:r>
            <a:rPr lang="en-US" sz="1800" smtClean="0">
              <a:latin typeface="Times New Roman" pitchFamily="18" charset="0"/>
              <a:cs typeface="Times New Roman" pitchFamily="18" charset="0"/>
            </a:rPr>
            <a:t>Biomass estimation </a:t>
          </a:r>
          <a:endParaRPr lang="en-US" sz="1800" dirty="0">
            <a:latin typeface="Times New Roman" pitchFamily="18" charset="0"/>
            <a:cs typeface="Times New Roman" pitchFamily="18" charset="0"/>
          </a:endParaRPr>
        </a:p>
      </dgm:t>
    </dgm:pt>
    <dgm:pt modelId="{C754A7C9-5A2E-4FCA-98DE-5E510876B8B5}" type="parTrans" cxnId="{33C49137-0C97-4A2C-8363-45AE4069FFCF}">
      <dgm:prSet/>
      <dgm:spPr/>
      <dgm:t>
        <a:bodyPr/>
        <a:lstStyle/>
        <a:p>
          <a:endParaRPr lang="en-US" sz="1800">
            <a:latin typeface="Times New Roman" pitchFamily="18" charset="0"/>
            <a:cs typeface="Times New Roman" pitchFamily="18" charset="0"/>
          </a:endParaRPr>
        </a:p>
      </dgm:t>
    </dgm:pt>
    <dgm:pt modelId="{488348A7-2E5D-4A4C-8A77-A8250F9A137E}" type="sibTrans" cxnId="{33C49137-0C97-4A2C-8363-45AE4069FFCF}">
      <dgm:prSet/>
      <dgm:spPr/>
      <dgm:t>
        <a:bodyPr/>
        <a:lstStyle/>
        <a:p>
          <a:endParaRPr lang="en-US" sz="1800">
            <a:latin typeface="Times New Roman" pitchFamily="18" charset="0"/>
            <a:cs typeface="Times New Roman" pitchFamily="18" charset="0"/>
          </a:endParaRPr>
        </a:p>
      </dgm:t>
    </dgm:pt>
    <dgm:pt modelId="{82A5ECD6-9F4B-4FF0-8973-C3E5AFCC0ED6}">
      <dgm:prSet custT="1"/>
      <dgm:spPr/>
      <dgm:t>
        <a:bodyPr/>
        <a:lstStyle/>
        <a:p>
          <a:r>
            <a:rPr lang="en-US" sz="1800" smtClean="0">
              <a:latin typeface="Times New Roman" pitchFamily="18" charset="0"/>
              <a:cs typeface="Times New Roman" pitchFamily="18" charset="0"/>
            </a:rPr>
            <a:t>Space </a:t>
          </a:r>
          <a:endParaRPr lang="en-US" sz="1800" dirty="0">
            <a:latin typeface="Times New Roman" pitchFamily="18" charset="0"/>
            <a:cs typeface="Times New Roman" pitchFamily="18" charset="0"/>
          </a:endParaRPr>
        </a:p>
      </dgm:t>
    </dgm:pt>
    <dgm:pt modelId="{849AB17D-3CE3-4B8D-B9F5-3E29E9DD9FBD}" type="parTrans" cxnId="{0C3BA9F0-C7FB-4465-9714-C12199259D92}">
      <dgm:prSet/>
      <dgm:spPr/>
      <dgm:t>
        <a:bodyPr/>
        <a:lstStyle/>
        <a:p>
          <a:endParaRPr lang="en-US" sz="1800">
            <a:latin typeface="Times New Roman" pitchFamily="18" charset="0"/>
            <a:cs typeface="Times New Roman" pitchFamily="18" charset="0"/>
          </a:endParaRPr>
        </a:p>
      </dgm:t>
    </dgm:pt>
    <dgm:pt modelId="{909C53C8-2705-4023-A480-1E2F45890E1C}" type="sibTrans" cxnId="{0C3BA9F0-C7FB-4465-9714-C12199259D92}">
      <dgm:prSet/>
      <dgm:spPr/>
      <dgm:t>
        <a:bodyPr/>
        <a:lstStyle/>
        <a:p>
          <a:endParaRPr lang="en-US" sz="1800">
            <a:latin typeface="Times New Roman" pitchFamily="18" charset="0"/>
            <a:cs typeface="Times New Roman" pitchFamily="18" charset="0"/>
          </a:endParaRPr>
        </a:p>
      </dgm:t>
    </dgm:pt>
    <dgm:pt modelId="{F2A90545-A0F7-4885-BB68-F2D24EFB0215}">
      <dgm:prSet custT="1"/>
      <dgm:spPr/>
      <dgm:t>
        <a:bodyPr/>
        <a:lstStyle/>
        <a:p>
          <a:r>
            <a:rPr lang="en-US" sz="1800" smtClean="0">
              <a:latin typeface="Times New Roman" pitchFamily="18" charset="0"/>
              <a:cs typeface="Times New Roman" pitchFamily="18" charset="0"/>
            </a:rPr>
            <a:t>Burn delineation </a:t>
          </a:r>
          <a:endParaRPr lang="en-US" sz="1800" dirty="0">
            <a:latin typeface="Times New Roman" pitchFamily="18" charset="0"/>
            <a:cs typeface="Times New Roman" pitchFamily="18" charset="0"/>
          </a:endParaRPr>
        </a:p>
      </dgm:t>
    </dgm:pt>
    <dgm:pt modelId="{7A9F6A02-F089-4201-B8F2-820C3DEB9B92}" type="parTrans" cxnId="{30EB42E5-5A0C-4BFD-ACD9-9254BBAE1FBA}">
      <dgm:prSet/>
      <dgm:spPr/>
      <dgm:t>
        <a:bodyPr/>
        <a:lstStyle/>
        <a:p>
          <a:endParaRPr lang="en-US" sz="1800">
            <a:latin typeface="Times New Roman" pitchFamily="18" charset="0"/>
            <a:cs typeface="Times New Roman" pitchFamily="18" charset="0"/>
          </a:endParaRPr>
        </a:p>
      </dgm:t>
    </dgm:pt>
    <dgm:pt modelId="{11408A05-7152-4B28-8851-3DA122D34D01}" type="sibTrans" cxnId="{30EB42E5-5A0C-4BFD-ACD9-9254BBAE1FBA}">
      <dgm:prSet/>
      <dgm:spPr/>
      <dgm:t>
        <a:bodyPr/>
        <a:lstStyle/>
        <a:p>
          <a:endParaRPr lang="en-US" sz="1800">
            <a:latin typeface="Times New Roman" pitchFamily="18" charset="0"/>
            <a:cs typeface="Times New Roman" pitchFamily="18" charset="0"/>
          </a:endParaRPr>
        </a:p>
      </dgm:t>
    </dgm:pt>
    <dgm:pt modelId="{8F0342C2-A396-4DA5-8F17-C2E59DE01CA7}">
      <dgm:prSet custT="1"/>
      <dgm:spPr/>
      <dgm:t>
        <a:bodyPr/>
        <a:lstStyle/>
        <a:p>
          <a:r>
            <a:rPr lang="en-US" sz="1800" smtClean="0">
              <a:latin typeface="Times New Roman" pitchFamily="18" charset="0"/>
              <a:cs typeface="Times New Roman" pitchFamily="18" charset="0"/>
            </a:rPr>
            <a:t>Clear-cut mapping </a:t>
          </a:r>
          <a:endParaRPr lang="en-US" sz="1800" dirty="0">
            <a:latin typeface="Times New Roman" pitchFamily="18" charset="0"/>
            <a:cs typeface="Times New Roman" pitchFamily="18" charset="0"/>
          </a:endParaRPr>
        </a:p>
      </dgm:t>
    </dgm:pt>
    <dgm:pt modelId="{5585E7B8-37D2-47CE-BB23-529339F1AEFE}" type="parTrans" cxnId="{557ACEDE-E768-4140-A581-E01DBD622FE7}">
      <dgm:prSet/>
      <dgm:spPr/>
      <dgm:t>
        <a:bodyPr/>
        <a:lstStyle/>
        <a:p>
          <a:endParaRPr lang="en-US" sz="1800">
            <a:latin typeface="Times New Roman" pitchFamily="18" charset="0"/>
            <a:cs typeface="Times New Roman" pitchFamily="18" charset="0"/>
          </a:endParaRPr>
        </a:p>
      </dgm:t>
    </dgm:pt>
    <dgm:pt modelId="{AD6D18C1-4DD3-40AE-B4D5-30E05739E690}" type="sibTrans" cxnId="{557ACEDE-E768-4140-A581-E01DBD622FE7}">
      <dgm:prSet/>
      <dgm:spPr/>
      <dgm:t>
        <a:bodyPr/>
        <a:lstStyle/>
        <a:p>
          <a:endParaRPr lang="en-US" sz="1800">
            <a:latin typeface="Times New Roman" pitchFamily="18" charset="0"/>
            <a:cs typeface="Times New Roman" pitchFamily="18" charset="0"/>
          </a:endParaRPr>
        </a:p>
      </dgm:t>
    </dgm:pt>
    <dgm:pt modelId="{FFC5E3AB-04A8-48F3-AE81-8838221B4A1E}" type="pres">
      <dgm:prSet presAssocID="{B8D2C695-3F86-430B-A8CB-4A99EFCE1DAA}" presName="hierChild1" presStyleCnt="0">
        <dgm:presLayoutVars>
          <dgm:orgChart val="1"/>
          <dgm:chPref val="1"/>
          <dgm:dir/>
          <dgm:animOne val="branch"/>
          <dgm:animLvl val="lvl"/>
          <dgm:resizeHandles/>
        </dgm:presLayoutVars>
      </dgm:prSet>
      <dgm:spPr/>
      <dgm:t>
        <a:bodyPr/>
        <a:lstStyle/>
        <a:p>
          <a:endParaRPr lang="en-US"/>
        </a:p>
      </dgm:t>
    </dgm:pt>
    <dgm:pt modelId="{4E42EDDE-AB6D-4AF2-B97B-981D312ED22E}" type="pres">
      <dgm:prSet presAssocID="{86EAE148-7E75-498E-9FEB-6D8C1AB943BB}" presName="hierRoot1" presStyleCnt="0">
        <dgm:presLayoutVars>
          <dgm:hierBranch val="init"/>
        </dgm:presLayoutVars>
      </dgm:prSet>
      <dgm:spPr/>
      <dgm:t>
        <a:bodyPr/>
        <a:lstStyle/>
        <a:p>
          <a:endParaRPr lang="en-US"/>
        </a:p>
      </dgm:t>
    </dgm:pt>
    <dgm:pt modelId="{56BDE84F-2E6C-4C21-9374-DEDA581BDA3E}" type="pres">
      <dgm:prSet presAssocID="{86EAE148-7E75-498E-9FEB-6D8C1AB943BB}" presName="rootComposite1" presStyleCnt="0"/>
      <dgm:spPr/>
      <dgm:t>
        <a:bodyPr/>
        <a:lstStyle/>
        <a:p>
          <a:endParaRPr lang="en-US"/>
        </a:p>
      </dgm:t>
    </dgm:pt>
    <dgm:pt modelId="{E64C8215-E3FE-4F23-80C9-E392D8FBB1C1}" type="pres">
      <dgm:prSet presAssocID="{86EAE148-7E75-498E-9FEB-6D8C1AB943BB}" presName="rootText1" presStyleLbl="node0" presStyleIdx="0" presStyleCnt="1" custScaleX="312849">
        <dgm:presLayoutVars>
          <dgm:chPref val="3"/>
        </dgm:presLayoutVars>
      </dgm:prSet>
      <dgm:spPr/>
      <dgm:t>
        <a:bodyPr/>
        <a:lstStyle/>
        <a:p>
          <a:endParaRPr lang="en-US"/>
        </a:p>
      </dgm:t>
    </dgm:pt>
    <dgm:pt modelId="{2DEEE8D5-D4E7-48E8-8B3C-66559BD3912B}" type="pres">
      <dgm:prSet presAssocID="{86EAE148-7E75-498E-9FEB-6D8C1AB943BB}" presName="rootConnector1" presStyleLbl="node1" presStyleIdx="0" presStyleCnt="0"/>
      <dgm:spPr/>
      <dgm:t>
        <a:bodyPr/>
        <a:lstStyle/>
        <a:p>
          <a:endParaRPr lang="en-US"/>
        </a:p>
      </dgm:t>
    </dgm:pt>
    <dgm:pt modelId="{F24221A0-EC17-4167-9A48-D3C342765558}" type="pres">
      <dgm:prSet presAssocID="{86EAE148-7E75-498E-9FEB-6D8C1AB943BB}" presName="hierChild2" presStyleCnt="0"/>
      <dgm:spPr/>
      <dgm:t>
        <a:bodyPr/>
        <a:lstStyle/>
        <a:p>
          <a:endParaRPr lang="en-US"/>
        </a:p>
      </dgm:t>
    </dgm:pt>
    <dgm:pt modelId="{D4F078D9-B53E-433F-8291-BE901438364B}" type="pres">
      <dgm:prSet presAssocID="{5585E7B8-37D2-47CE-BB23-529339F1AEFE}" presName="Name37" presStyleLbl="parChTrans1D2" presStyleIdx="0" presStyleCnt="5"/>
      <dgm:spPr/>
      <dgm:t>
        <a:bodyPr/>
        <a:lstStyle/>
        <a:p>
          <a:endParaRPr lang="en-US"/>
        </a:p>
      </dgm:t>
    </dgm:pt>
    <dgm:pt modelId="{98EDA2B0-E7BE-462B-B4D0-C2183B9208AF}" type="pres">
      <dgm:prSet presAssocID="{8F0342C2-A396-4DA5-8F17-C2E59DE01CA7}" presName="hierRoot2" presStyleCnt="0">
        <dgm:presLayoutVars>
          <dgm:hierBranch val="init"/>
        </dgm:presLayoutVars>
      </dgm:prSet>
      <dgm:spPr/>
      <dgm:t>
        <a:bodyPr/>
        <a:lstStyle/>
        <a:p>
          <a:endParaRPr lang="en-US"/>
        </a:p>
      </dgm:t>
    </dgm:pt>
    <dgm:pt modelId="{80F1CEC8-5EF1-46D6-AAE3-74FA961B52CA}" type="pres">
      <dgm:prSet presAssocID="{8F0342C2-A396-4DA5-8F17-C2E59DE01CA7}" presName="rootComposite" presStyleCnt="0"/>
      <dgm:spPr/>
      <dgm:t>
        <a:bodyPr/>
        <a:lstStyle/>
        <a:p>
          <a:endParaRPr lang="en-US"/>
        </a:p>
      </dgm:t>
    </dgm:pt>
    <dgm:pt modelId="{B9618AB1-D53A-46C9-9E32-4A6C42A08782}" type="pres">
      <dgm:prSet presAssocID="{8F0342C2-A396-4DA5-8F17-C2E59DE01CA7}" presName="rootText" presStyleLbl="node2" presStyleIdx="0" presStyleCnt="5">
        <dgm:presLayoutVars>
          <dgm:chPref val="3"/>
        </dgm:presLayoutVars>
      </dgm:prSet>
      <dgm:spPr/>
      <dgm:t>
        <a:bodyPr/>
        <a:lstStyle/>
        <a:p>
          <a:endParaRPr lang="en-US"/>
        </a:p>
      </dgm:t>
    </dgm:pt>
    <dgm:pt modelId="{FB4A1744-373D-4E17-A0FF-AA3C69AE8ADB}" type="pres">
      <dgm:prSet presAssocID="{8F0342C2-A396-4DA5-8F17-C2E59DE01CA7}" presName="rootConnector" presStyleLbl="node2" presStyleIdx="0" presStyleCnt="5"/>
      <dgm:spPr/>
      <dgm:t>
        <a:bodyPr/>
        <a:lstStyle/>
        <a:p>
          <a:endParaRPr lang="en-US"/>
        </a:p>
      </dgm:t>
    </dgm:pt>
    <dgm:pt modelId="{FF69B44C-EC23-490C-BCEA-84C42FD3F80D}" type="pres">
      <dgm:prSet presAssocID="{8F0342C2-A396-4DA5-8F17-C2E59DE01CA7}" presName="hierChild4" presStyleCnt="0"/>
      <dgm:spPr/>
      <dgm:t>
        <a:bodyPr/>
        <a:lstStyle/>
        <a:p>
          <a:endParaRPr lang="en-US"/>
        </a:p>
      </dgm:t>
    </dgm:pt>
    <dgm:pt modelId="{5EFD9A4B-A0F0-442E-9152-B463BCC83EC9}" type="pres">
      <dgm:prSet presAssocID="{8F0342C2-A396-4DA5-8F17-C2E59DE01CA7}" presName="hierChild5" presStyleCnt="0"/>
      <dgm:spPr/>
      <dgm:t>
        <a:bodyPr/>
        <a:lstStyle/>
        <a:p>
          <a:endParaRPr lang="en-US"/>
        </a:p>
      </dgm:t>
    </dgm:pt>
    <dgm:pt modelId="{A4546EA5-71A5-438F-9C56-A01AABDF6E98}" type="pres">
      <dgm:prSet presAssocID="{7A9F6A02-F089-4201-B8F2-820C3DEB9B92}" presName="Name37" presStyleLbl="parChTrans1D2" presStyleIdx="1" presStyleCnt="5"/>
      <dgm:spPr/>
      <dgm:t>
        <a:bodyPr/>
        <a:lstStyle/>
        <a:p>
          <a:endParaRPr lang="en-US"/>
        </a:p>
      </dgm:t>
    </dgm:pt>
    <dgm:pt modelId="{72128B14-F70A-40E3-A465-907CBB068498}" type="pres">
      <dgm:prSet presAssocID="{F2A90545-A0F7-4885-BB68-F2D24EFB0215}" presName="hierRoot2" presStyleCnt="0">
        <dgm:presLayoutVars>
          <dgm:hierBranch val="init"/>
        </dgm:presLayoutVars>
      </dgm:prSet>
      <dgm:spPr/>
      <dgm:t>
        <a:bodyPr/>
        <a:lstStyle/>
        <a:p>
          <a:endParaRPr lang="en-US"/>
        </a:p>
      </dgm:t>
    </dgm:pt>
    <dgm:pt modelId="{36B99798-A057-4863-B549-A3D7BF6CF1AE}" type="pres">
      <dgm:prSet presAssocID="{F2A90545-A0F7-4885-BB68-F2D24EFB0215}" presName="rootComposite" presStyleCnt="0"/>
      <dgm:spPr/>
      <dgm:t>
        <a:bodyPr/>
        <a:lstStyle/>
        <a:p>
          <a:endParaRPr lang="en-US"/>
        </a:p>
      </dgm:t>
    </dgm:pt>
    <dgm:pt modelId="{4AF46FA7-E2F3-4721-A2E6-781A39C3B6BA}" type="pres">
      <dgm:prSet presAssocID="{F2A90545-A0F7-4885-BB68-F2D24EFB0215}" presName="rootText" presStyleLbl="node2" presStyleIdx="1" presStyleCnt="5">
        <dgm:presLayoutVars>
          <dgm:chPref val="3"/>
        </dgm:presLayoutVars>
      </dgm:prSet>
      <dgm:spPr/>
      <dgm:t>
        <a:bodyPr/>
        <a:lstStyle/>
        <a:p>
          <a:endParaRPr lang="en-US"/>
        </a:p>
      </dgm:t>
    </dgm:pt>
    <dgm:pt modelId="{46216C27-4FAD-4FE4-B228-F88924E07406}" type="pres">
      <dgm:prSet presAssocID="{F2A90545-A0F7-4885-BB68-F2D24EFB0215}" presName="rootConnector" presStyleLbl="node2" presStyleIdx="1" presStyleCnt="5"/>
      <dgm:spPr/>
      <dgm:t>
        <a:bodyPr/>
        <a:lstStyle/>
        <a:p>
          <a:endParaRPr lang="en-US"/>
        </a:p>
      </dgm:t>
    </dgm:pt>
    <dgm:pt modelId="{DC410022-77B3-4A32-A97D-7CE229A466AD}" type="pres">
      <dgm:prSet presAssocID="{F2A90545-A0F7-4885-BB68-F2D24EFB0215}" presName="hierChild4" presStyleCnt="0"/>
      <dgm:spPr/>
      <dgm:t>
        <a:bodyPr/>
        <a:lstStyle/>
        <a:p>
          <a:endParaRPr lang="en-US"/>
        </a:p>
      </dgm:t>
    </dgm:pt>
    <dgm:pt modelId="{39CF0C47-3605-4481-9F1F-CAAABB3BFB81}" type="pres">
      <dgm:prSet presAssocID="{F2A90545-A0F7-4885-BB68-F2D24EFB0215}" presName="hierChild5" presStyleCnt="0"/>
      <dgm:spPr/>
      <dgm:t>
        <a:bodyPr/>
        <a:lstStyle/>
        <a:p>
          <a:endParaRPr lang="en-US"/>
        </a:p>
      </dgm:t>
    </dgm:pt>
    <dgm:pt modelId="{8C12D07E-50C9-4ABF-897D-064DF23E3820}" type="pres">
      <dgm:prSet presAssocID="{F310AB12-CB63-4AF3-88B5-363E57E97880}" presName="Name37" presStyleLbl="parChTrans1D2" presStyleIdx="2" presStyleCnt="5"/>
      <dgm:spPr/>
      <dgm:t>
        <a:bodyPr/>
        <a:lstStyle/>
        <a:p>
          <a:endParaRPr lang="en-US"/>
        </a:p>
      </dgm:t>
    </dgm:pt>
    <dgm:pt modelId="{6E8E8C49-BE0D-4C84-A1D6-AC716EFDB885}" type="pres">
      <dgm:prSet presAssocID="{1448C445-DBBD-4CAB-988F-1915CB494DD4}" presName="hierRoot2" presStyleCnt="0">
        <dgm:presLayoutVars>
          <dgm:hierBranch val="init"/>
        </dgm:presLayoutVars>
      </dgm:prSet>
      <dgm:spPr/>
      <dgm:t>
        <a:bodyPr/>
        <a:lstStyle/>
        <a:p>
          <a:endParaRPr lang="en-US"/>
        </a:p>
      </dgm:t>
    </dgm:pt>
    <dgm:pt modelId="{87CD1F20-661F-468B-91ED-E43AA65BFE6A}" type="pres">
      <dgm:prSet presAssocID="{1448C445-DBBD-4CAB-988F-1915CB494DD4}" presName="rootComposite" presStyleCnt="0"/>
      <dgm:spPr/>
      <dgm:t>
        <a:bodyPr/>
        <a:lstStyle/>
        <a:p>
          <a:endParaRPr lang="en-US"/>
        </a:p>
      </dgm:t>
    </dgm:pt>
    <dgm:pt modelId="{755568E2-B72D-480D-B254-FE0C8BA6EBFE}" type="pres">
      <dgm:prSet presAssocID="{1448C445-DBBD-4CAB-988F-1915CB494DD4}" presName="rootText" presStyleLbl="node2" presStyleIdx="2" presStyleCnt="5">
        <dgm:presLayoutVars>
          <dgm:chPref val="3"/>
        </dgm:presLayoutVars>
      </dgm:prSet>
      <dgm:spPr/>
      <dgm:t>
        <a:bodyPr/>
        <a:lstStyle/>
        <a:p>
          <a:endParaRPr lang="en-US"/>
        </a:p>
      </dgm:t>
    </dgm:pt>
    <dgm:pt modelId="{C0D96009-005B-4A22-9314-9407BDCD9BF2}" type="pres">
      <dgm:prSet presAssocID="{1448C445-DBBD-4CAB-988F-1915CB494DD4}" presName="rootConnector" presStyleLbl="node2" presStyleIdx="2" presStyleCnt="5"/>
      <dgm:spPr/>
      <dgm:t>
        <a:bodyPr/>
        <a:lstStyle/>
        <a:p>
          <a:endParaRPr lang="en-US"/>
        </a:p>
      </dgm:t>
    </dgm:pt>
    <dgm:pt modelId="{7C0895B1-C2DC-4392-8DC9-37C956C8F1F7}" type="pres">
      <dgm:prSet presAssocID="{1448C445-DBBD-4CAB-988F-1915CB494DD4}" presName="hierChild4" presStyleCnt="0"/>
      <dgm:spPr/>
      <dgm:t>
        <a:bodyPr/>
        <a:lstStyle/>
        <a:p>
          <a:endParaRPr lang="en-US"/>
        </a:p>
      </dgm:t>
    </dgm:pt>
    <dgm:pt modelId="{163DDC3C-151F-49B8-9A06-6E9D9B931029}" type="pres">
      <dgm:prSet presAssocID="{1448C445-DBBD-4CAB-988F-1915CB494DD4}" presName="hierChild5" presStyleCnt="0"/>
      <dgm:spPr/>
      <dgm:t>
        <a:bodyPr/>
        <a:lstStyle/>
        <a:p>
          <a:endParaRPr lang="en-US"/>
        </a:p>
      </dgm:t>
    </dgm:pt>
    <dgm:pt modelId="{A9B3CBB4-CCBF-4E5A-B108-4CB81B4BA16F}" type="pres">
      <dgm:prSet presAssocID="{C754A7C9-5A2E-4FCA-98DE-5E510876B8B5}" presName="Name37" presStyleLbl="parChTrans1D2" presStyleIdx="3" presStyleCnt="5"/>
      <dgm:spPr/>
      <dgm:t>
        <a:bodyPr/>
        <a:lstStyle/>
        <a:p>
          <a:endParaRPr lang="en-US"/>
        </a:p>
      </dgm:t>
    </dgm:pt>
    <dgm:pt modelId="{478F92F9-0532-46C7-B130-97396C021861}" type="pres">
      <dgm:prSet presAssocID="{2E0DD57C-D7C5-4121-9BA5-6C71546539AD}" presName="hierRoot2" presStyleCnt="0">
        <dgm:presLayoutVars>
          <dgm:hierBranch val="init"/>
        </dgm:presLayoutVars>
      </dgm:prSet>
      <dgm:spPr/>
      <dgm:t>
        <a:bodyPr/>
        <a:lstStyle/>
        <a:p>
          <a:endParaRPr lang="en-US"/>
        </a:p>
      </dgm:t>
    </dgm:pt>
    <dgm:pt modelId="{A28BFEAC-904A-49A3-A0CF-3559B3093A3A}" type="pres">
      <dgm:prSet presAssocID="{2E0DD57C-D7C5-4121-9BA5-6C71546539AD}" presName="rootComposite" presStyleCnt="0"/>
      <dgm:spPr/>
      <dgm:t>
        <a:bodyPr/>
        <a:lstStyle/>
        <a:p>
          <a:endParaRPr lang="en-US"/>
        </a:p>
      </dgm:t>
    </dgm:pt>
    <dgm:pt modelId="{290B4D60-F011-4D9D-B9B0-D5A8658AD33B}" type="pres">
      <dgm:prSet presAssocID="{2E0DD57C-D7C5-4121-9BA5-6C71546539AD}" presName="rootText" presStyleLbl="node2" presStyleIdx="3" presStyleCnt="5">
        <dgm:presLayoutVars>
          <dgm:chPref val="3"/>
        </dgm:presLayoutVars>
      </dgm:prSet>
      <dgm:spPr/>
      <dgm:t>
        <a:bodyPr/>
        <a:lstStyle/>
        <a:p>
          <a:endParaRPr lang="en-US"/>
        </a:p>
      </dgm:t>
    </dgm:pt>
    <dgm:pt modelId="{F69181DF-17DD-4BE8-B5C7-7EE7ED42A7D7}" type="pres">
      <dgm:prSet presAssocID="{2E0DD57C-D7C5-4121-9BA5-6C71546539AD}" presName="rootConnector" presStyleLbl="node2" presStyleIdx="3" presStyleCnt="5"/>
      <dgm:spPr/>
      <dgm:t>
        <a:bodyPr/>
        <a:lstStyle/>
        <a:p>
          <a:endParaRPr lang="en-US"/>
        </a:p>
      </dgm:t>
    </dgm:pt>
    <dgm:pt modelId="{7F1A498C-5797-49F2-987D-5B2E5B40D0B1}" type="pres">
      <dgm:prSet presAssocID="{2E0DD57C-D7C5-4121-9BA5-6C71546539AD}" presName="hierChild4" presStyleCnt="0"/>
      <dgm:spPr/>
      <dgm:t>
        <a:bodyPr/>
        <a:lstStyle/>
        <a:p>
          <a:endParaRPr lang="en-US"/>
        </a:p>
      </dgm:t>
    </dgm:pt>
    <dgm:pt modelId="{472FD956-263D-4F1A-9AEA-6C69D400A463}" type="pres">
      <dgm:prSet presAssocID="{2E0DD57C-D7C5-4121-9BA5-6C71546539AD}" presName="hierChild5" presStyleCnt="0"/>
      <dgm:spPr/>
      <dgm:t>
        <a:bodyPr/>
        <a:lstStyle/>
        <a:p>
          <a:endParaRPr lang="en-US"/>
        </a:p>
      </dgm:t>
    </dgm:pt>
    <dgm:pt modelId="{B9F4DC93-94C0-468E-9338-116483DF7336}" type="pres">
      <dgm:prSet presAssocID="{849AB17D-3CE3-4B8D-B9F5-3E29E9DD9FBD}" presName="Name37" presStyleLbl="parChTrans1D2" presStyleIdx="4" presStyleCnt="5"/>
      <dgm:spPr/>
      <dgm:t>
        <a:bodyPr/>
        <a:lstStyle/>
        <a:p>
          <a:endParaRPr lang="en-US"/>
        </a:p>
      </dgm:t>
    </dgm:pt>
    <dgm:pt modelId="{C8565039-D523-46A2-8F19-7DCB3BACD271}" type="pres">
      <dgm:prSet presAssocID="{82A5ECD6-9F4B-4FF0-8973-C3E5AFCC0ED6}" presName="hierRoot2" presStyleCnt="0">
        <dgm:presLayoutVars>
          <dgm:hierBranch val="init"/>
        </dgm:presLayoutVars>
      </dgm:prSet>
      <dgm:spPr/>
      <dgm:t>
        <a:bodyPr/>
        <a:lstStyle/>
        <a:p>
          <a:endParaRPr lang="en-US"/>
        </a:p>
      </dgm:t>
    </dgm:pt>
    <dgm:pt modelId="{60E5C3FB-07D0-4993-9B67-8A88BE4A320F}" type="pres">
      <dgm:prSet presAssocID="{82A5ECD6-9F4B-4FF0-8973-C3E5AFCC0ED6}" presName="rootComposite" presStyleCnt="0"/>
      <dgm:spPr/>
      <dgm:t>
        <a:bodyPr/>
        <a:lstStyle/>
        <a:p>
          <a:endParaRPr lang="en-US"/>
        </a:p>
      </dgm:t>
    </dgm:pt>
    <dgm:pt modelId="{24B6F42B-5693-4646-98E1-CB21FE88E6BD}" type="pres">
      <dgm:prSet presAssocID="{82A5ECD6-9F4B-4FF0-8973-C3E5AFCC0ED6}" presName="rootText" presStyleLbl="node2" presStyleIdx="4" presStyleCnt="5">
        <dgm:presLayoutVars>
          <dgm:chPref val="3"/>
        </dgm:presLayoutVars>
      </dgm:prSet>
      <dgm:spPr/>
      <dgm:t>
        <a:bodyPr/>
        <a:lstStyle/>
        <a:p>
          <a:endParaRPr lang="en-US"/>
        </a:p>
      </dgm:t>
    </dgm:pt>
    <dgm:pt modelId="{5B24547C-AB56-48DF-B3E2-B360DA933D80}" type="pres">
      <dgm:prSet presAssocID="{82A5ECD6-9F4B-4FF0-8973-C3E5AFCC0ED6}" presName="rootConnector" presStyleLbl="node2" presStyleIdx="4" presStyleCnt="5"/>
      <dgm:spPr/>
      <dgm:t>
        <a:bodyPr/>
        <a:lstStyle/>
        <a:p>
          <a:endParaRPr lang="en-US"/>
        </a:p>
      </dgm:t>
    </dgm:pt>
    <dgm:pt modelId="{9DCF607A-9F53-4069-A168-3707651A968D}" type="pres">
      <dgm:prSet presAssocID="{82A5ECD6-9F4B-4FF0-8973-C3E5AFCC0ED6}" presName="hierChild4" presStyleCnt="0"/>
      <dgm:spPr/>
      <dgm:t>
        <a:bodyPr/>
        <a:lstStyle/>
        <a:p>
          <a:endParaRPr lang="en-US"/>
        </a:p>
      </dgm:t>
    </dgm:pt>
    <dgm:pt modelId="{A31C49E4-659E-4889-BB7D-FE64B9068087}" type="pres">
      <dgm:prSet presAssocID="{82A5ECD6-9F4B-4FF0-8973-C3E5AFCC0ED6}" presName="hierChild5" presStyleCnt="0"/>
      <dgm:spPr/>
      <dgm:t>
        <a:bodyPr/>
        <a:lstStyle/>
        <a:p>
          <a:endParaRPr lang="en-US"/>
        </a:p>
      </dgm:t>
    </dgm:pt>
    <dgm:pt modelId="{2F53919E-B765-4640-B0C8-BA7E09EE1704}" type="pres">
      <dgm:prSet presAssocID="{86EAE148-7E75-498E-9FEB-6D8C1AB943BB}" presName="hierChild3" presStyleCnt="0"/>
      <dgm:spPr/>
      <dgm:t>
        <a:bodyPr/>
        <a:lstStyle/>
        <a:p>
          <a:endParaRPr lang="en-US"/>
        </a:p>
      </dgm:t>
    </dgm:pt>
  </dgm:ptLst>
  <dgm:cxnLst>
    <dgm:cxn modelId="{B71FC031-59DB-44BF-8DE8-BC7F1DB9038A}" type="presOf" srcId="{C754A7C9-5A2E-4FCA-98DE-5E510876B8B5}" destId="{A9B3CBB4-CCBF-4E5A-B108-4CB81B4BA16F}" srcOrd="0" destOrd="0" presId="urn:microsoft.com/office/officeart/2005/8/layout/orgChart1"/>
    <dgm:cxn modelId="{FCD93C84-CCEC-49D3-B968-2E44D7229201}" type="presOf" srcId="{F2A90545-A0F7-4885-BB68-F2D24EFB0215}" destId="{4AF46FA7-E2F3-4721-A2E6-781A39C3B6BA}" srcOrd="0" destOrd="0" presId="urn:microsoft.com/office/officeart/2005/8/layout/orgChart1"/>
    <dgm:cxn modelId="{F7052B36-3FB3-41F9-8C3B-5F08A752D5B1}" type="presOf" srcId="{F2A90545-A0F7-4885-BB68-F2D24EFB0215}" destId="{46216C27-4FAD-4FE4-B228-F88924E07406}" srcOrd="1" destOrd="0" presId="urn:microsoft.com/office/officeart/2005/8/layout/orgChart1"/>
    <dgm:cxn modelId="{49B8E2E4-027F-4043-8FA5-85B4B84ECFE0}" type="presOf" srcId="{2E0DD57C-D7C5-4121-9BA5-6C71546539AD}" destId="{290B4D60-F011-4D9D-B9B0-D5A8658AD33B}" srcOrd="0" destOrd="0" presId="urn:microsoft.com/office/officeart/2005/8/layout/orgChart1"/>
    <dgm:cxn modelId="{AC4B6FFC-FB16-412E-8629-601E2CF8E868}" type="presOf" srcId="{F310AB12-CB63-4AF3-88B5-363E57E97880}" destId="{8C12D07E-50C9-4ABF-897D-064DF23E3820}" srcOrd="0" destOrd="0" presId="urn:microsoft.com/office/officeart/2005/8/layout/orgChart1"/>
    <dgm:cxn modelId="{30EB42E5-5A0C-4BFD-ACD9-9254BBAE1FBA}" srcId="{86EAE148-7E75-498E-9FEB-6D8C1AB943BB}" destId="{F2A90545-A0F7-4885-BB68-F2D24EFB0215}" srcOrd="1" destOrd="0" parTransId="{7A9F6A02-F089-4201-B8F2-820C3DEB9B92}" sibTransId="{11408A05-7152-4B28-8851-3DA122D34D01}"/>
    <dgm:cxn modelId="{0C3BA9F0-C7FB-4465-9714-C12199259D92}" srcId="{86EAE148-7E75-498E-9FEB-6D8C1AB943BB}" destId="{82A5ECD6-9F4B-4FF0-8973-C3E5AFCC0ED6}" srcOrd="4" destOrd="0" parTransId="{849AB17D-3CE3-4B8D-B9F5-3E29E9DD9FBD}" sibTransId="{909C53C8-2705-4023-A480-1E2F45890E1C}"/>
    <dgm:cxn modelId="{33C49137-0C97-4A2C-8363-45AE4069FFCF}" srcId="{86EAE148-7E75-498E-9FEB-6D8C1AB943BB}" destId="{2E0DD57C-D7C5-4121-9BA5-6C71546539AD}" srcOrd="3" destOrd="0" parTransId="{C754A7C9-5A2E-4FCA-98DE-5E510876B8B5}" sibTransId="{488348A7-2E5D-4A4C-8A77-A8250F9A137E}"/>
    <dgm:cxn modelId="{684EEA4A-90BB-4819-A137-4A1B5B32A6BF}" type="presOf" srcId="{7A9F6A02-F089-4201-B8F2-820C3DEB9B92}" destId="{A4546EA5-71A5-438F-9C56-A01AABDF6E98}" srcOrd="0" destOrd="0" presId="urn:microsoft.com/office/officeart/2005/8/layout/orgChart1"/>
    <dgm:cxn modelId="{617BB8F9-A3E4-4C60-819D-B3F108CEC5E1}" srcId="{86EAE148-7E75-498E-9FEB-6D8C1AB943BB}" destId="{1448C445-DBBD-4CAB-988F-1915CB494DD4}" srcOrd="2" destOrd="0" parTransId="{F310AB12-CB63-4AF3-88B5-363E57E97880}" sibTransId="{4ADCCC26-62AE-4698-A1BF-FBFBFA17DA35}"/>
    <dgm:cxn modelId="{585E147A-0303-4B34-BAB6-9B484512EFDE}" type="presOf" srcId="{86EAE148-7E75-498E-9FEB-6D8C1AB943BB}" destId="{E64C8215-E3FE-4F23-80C9-E392D8FBB1C1}" srcOrd="0" destOrd="0" presId="urn:microsoft.com/office/officeart/2005/8/layout/orgChart1"/>
    <dgm:cxn modelId="{E1830609-B7A9-474A-9EEA-E054D6800570}" type="presOf" srcId="{82A5ECD6-9F4B-4FF0-8973-C3E5AFCC0ED6}" destId="{5B24547C-AB56-48DF-B3E2-B360DA933D80}" srcOrd="1" destOrd="0" presId="urn:microsoft.com/office/officeart/2005/8/layout/orgChart1"/>
    <dgm:cxn modelId="{0226BB57-F28A-4B81-8FD2-66D66881C87B}" type="presOf" srcId="{5585E7B8-37D2-47CE-BB23-529339F1AEFE}" destId="{D4F078D9-B53E-433F-8291-BE901438364B}" srcOrd="0" destOrd="0" presId="urn:microsoft.com/office/officeart/2005/8/layout/orgChart1"/>
    <dgm:cxn modelId="{529F70BE-39EA-4554-B39A-E163C8EFE519}" type="presOf" srcId="{1448C445-DBBD-4CAB-988F-1915CB494DD4}" destId="{755568E2-B72D-480D-B254-FE0C8BA6EBFE}" srcOrd="0" destOrd="0" presId="urn:microsoft.com/office/officeart/2005/8/layout/orgChart1"/>
    <dgm:cxn modelId="{C685AA92-58A5-4444-9269-A95DFA60BC36}" type="presOf" srcId="{849AB17D-3CE3-4B8D-B9F5-3E29E9DD9FBD}" destId="{B9F4DC93-94C0-468E-9338-116483DF7336}" srcOrd="0" destOrd="0" presId="urn:microsoft.com/office/officeart/2005/8/layout/orgChart1"/>
    <dgm:cxn modelId="{780B97F7-CDBB-4C91-986F-578FA0B0DD17}" type="presOf" srcId="{8F0342C2-A396-4DA5-8F17-C2E59DE01CA7}" destId="{B9618AB1-D53A-46C9-9E32-4A6C42A08782}" srcOrd="0" destOrd="0" presId="urn:microsoft.com/office/officeart/2005/8/layout/orgChart1"/>
    <dgm:cxn modelId="{748A3986-A509-4F0F-985F-DD1349C2DB2A}" type="presOf" srcId="{1448C445-DBBD-4CAB-988F-1915CB494DD4}" destId="{C0D96009-005B-4A22-9314-9407BDCD9BF2}" srcOrd="1" destOrd="0" presId="urn:microsoft.com/office/officeart/2005/8/layout/orgChart1"/>
    <dgm:cxn modelId="{2FE8166B-0110-41D7-937A-0B109FDE5D38}" type="presOf" srcId="{86EAE148-7E75-498E-9FEB-6D8C1AB943BB}" destId="{2DEEE8D5-D4E7-48E8-8B3C-66559BD3912B}" srcOrd="1" destOrd="0" presId="urn:microsoft.com/office/officeart/2005/8/layout/orgChart1"/>
    <dgm:cxn modelId="{4290593D-1AF2-4309-9025-EB2BDD329D69}" type="presOf" srcId="{2E0DD57C-D7C5-4121-9BA5-6C71546539AD}" destId="{F69181DF-17DD-4BE8-B5C7-7EE7ED42A7D7}" srcOrd="1" destOrd="0" presId="urn:microsoft.com/office/officeart/2005/8/layout/orgChart1"/>
    <dgm:cxn modelId="{67E8D0D2-F67A-4E1E-A271-244983D89559}" type="presOf" srcId="{B8D2C695-3F86-430B-A8CB-4A99EFCE1DAA}" destId="{FFC5E3AB-04A8-48F3-AE81-8838221B4A1E}" srcOrd="0" destOrd="0" presId="urn:microsoft.com/office/officeart/2005/8/layout/orgChart1"/>
    <dgm:cxn modelId="{A7FE8BF2-AB32-46BC-9D6A-16130D8E7027}" srcId="{B8D2C695-3F86-430B-A8CB-4A99EFCE1DAA}" destId="{86EAE148-7E75-498E-9FEB-6D8C1AB943BB}" srcOrd="0" destOrd="0" parTransId="{8818E48F-D619-4D27-B929-C5B8A70BA9E9}" sibTransId="{37268A5D-4E42-44FD-9253-0E517A610273}"/>
    <dgm:cxn modelId="{5CEF32DB-2ED4-4DBB-B361-77AAD7330984}" type="presOf" srcId="{82A5ECD6-9F4B-4FF0-8973-C3E5AFCC0ED6}" destId="{24B6F42B-5693-4646-98E1-CB21FE88E6BD}" srcOrd="0" destOrd="0" presId="urn:microsoft.com/office/officeart/2005/8/layout/orgChart1"/>
    <dgm:cxn modelId="{557ACEDE-E768-4140-A581-E01DBD622FE7}" srcId="{86EAE148-7E75-498E-9FEB-6D8C1AB943BB}" destId="{8F0342C2-A396-4DA5-8F17-C2E59DE01CA7}" srcOrd="0" destOrd="0" parTransId="{5585E7B8-37D2-47CE-BB23-529339F1AEFE}" sibTransId="{AD6D18C1-4DD3-40AE-B4D5-30E05739E690}"/>
    <dgm:cxn modelId="{8EC993B3-C35B-4E9E-B1B4-B4D5CA8CD816}" type="presOf" srcId="{8F0342C2-A396-4DA5-8F17-C2E59DE01CA7}" destId="{FB4A1744-373D-4E17-A0FF-AA3C69AE8ADB}" srcOrd="1" destOrd="0" presId="urn:microsoft.com/office/officeart/2005/8/layout/orgChart1"/>
    <dgm:cxn modelId="{BE8DF2E9-C710-4A8B-9B65-8D6E37357B7C}" type="presParOf" srcId="{FFC5E3AB-04A8-48F3-AE81-8838221B4A1E}" destId="{4E42EDDE-AB6D-4AF2-B97B-981D312ED22E}" srcOrd="0" destOrd="0" presId="urn:microsoft.com/office/officeart/2005/8/layout/orgChart1"/>
    <dgm:cxn modelId="{A4BC4302-6DF8-48CA-8D47-FBE24B350C80}" type="presParOf" srcId="{4E42EDDE-AB6D-4AF2-B97B-981D312ED22E}" destId="{56BDE84F-2E6C-4C21-9374-DEDA581BDA3E}" srcOrd="0" destOrd="0" presId="urn:microsoft.com/office/officeart/2005/8/layout/orgChart1"/>
    <dgm:cxn modelId="{D68B5DF6-6E94-46D7-93F6-4E6DE6FBE0AC}" type="presParOf" srcId="{56BDE84F-2E6C-4C21-9374-DEDA581BDA3E}" destId="{E64C8215-E3FE-4F23-80C9-E392D8FBB1C1}" srcOrd="0" destOrd="0" presId="urn:microsoft.com/office/officeart/2005/8/layout/orgChart1"/>
    <dgm:cxn modelId="{2A41B29B-72D1-42A2-9D61-3A9BEE45894E}" type="presParOf" srcId="{56BDE84F-2E6C-4C21-9374-DEDA581BDA3E}" destId="{2DEEE8D5-D4E7-48E8-8B3C-66559BD3912B}" srcOrd="1" destOrd="0" presId="urn:microsoft.com/office/officeart/2005/8/layout/orgChart1"/>
    <dgm:cxn modelId="{5AF907FC-264B-4638-9F84-B2FAF1F6058C}" type="presParOf" srcId="{4E42EDDE-AB6D-4AF2-B97B-981D312ED22E}" destId="{F24221A0-EC17-4167-9A48-D3C342765558}" srcOrd="1" destOrd="0" presId="urn:microsoft.com/office/officeart/2005/8/layout/orgChart1"/>
    <dgm:cxn modelId="{1D2DBB29-0CA1-41B7-A733-513ED75E3D59}" type="presParOf" srcId="{F24221A0-EC17-4167-9A48-D3C342765558}" destId="{D4F078D9-B53E-433F-8291-BE901438364B}" srcOrd="0" destOrd="0" presId="urn:microsoft.com/office/officeart/2005/8/layout/orgChart1"/>
    <dgm:cxn modelId="{368C97EA-2620-437A-B95A-40616CBACED1}" type="presParOf" srcId="{F24221A0-EC17-4167-9A48-D3C342765558}" destId="{98EDA2B0-E7BE-462B-B4D0-C2183B9208AF}" srcOrd="1" destOrd="0" presId="urn:microsoft.com/office/officeart/2005/8/layout/orgChart1"/>
    <dgm:cxn modelId="{782A9710-375E-4A43-B56A-3AB3F8ACD5EA}" type="presParOf" srcId="{98EDA2B0-E7BE-462B-B4D0-C2183B9208AF}" destId="{80F1CEC8-5EF1-46D6-AAE3-74FA961B52CA}" srcOrd="0" destOrd="0" presId="urn:microsoft.com/office/officeart/2005/8/layout/orgChart1"/>
    <dgm:cxn modelId="{4F9A7DDA-F4D1-4175-830E-D07504D89285}" type="presParOf" srcId="{80F1CEC8-5EF1-46D6-AAE3-74FA961B52CA}" destId="{B9618AB1-D53A-46C9-9E32-4A6C42A08782}" srcOrd="0" destOrd="0" presId="urn:microsoft.com/office/officeart/2005/8/layout/orgChart1"/>
    <dgm:cxn modelId="{8054227E-0DA0-42A4-9517-AC86EA4F08C0}" type="presParOf" srcId="{80F1CEC8-5EF1-46D6-AAE3-74FA961B52CA}" destId="{FB4A1744-373D-4E17-A0FF-AA3C69AE8ADB}" srcOrd="1" destOrd="0" presId="urn:microsoft.com/office/officeart/2005/8/layout/orgChart1"/>
    <dgm:cxn modelId="{F899F52E-B2F3-4C52-A6D1-7611CB0C5EEF}" type="presParOf" srcId="{98EDA2B0-E7BE-462B-B4D0-C2183B9208AF}" destId="{FF69B44C-EC23-490C-BCEA-84C42FD3F80D}" srcOrd="1" destOrd="0" presId="urn:microsoft.com/office/officeart/2005/8/layout/orgChart1"/>
    <dgm:cxn modelId="{CE29511F-CE7F-4647-9A1E-EC4EFDA1B619}" type="presParOf" srcId="{98EDA2B0-E7BE-462B-B4D0-C2183B9208AF}" destId="{5EFD9A4B-A0F0-442E-9152-B463BCC83EC9}" srcOrd="2" destOrd="0" presId="urn:microsoft.com/office/officeart/2005/8/layout/orgChart1"/>
    <dgm:cxn modelId="{1F0849CE-7AAF-4BC0-8882-1DA55B630D0A}" type="presParOf" srcId="{F24221A0-EC17-4167-9A48-D3C342765558}" destId="{A4546EA5-71A5-438F-9C56-A01AABDF6E98}" srcOrd="2" destOrd="0" presId="urn:microsoft.com/office/officeart/2005/8/layout/orgChart1"/>
    <dgm:cxn modelId="{B40B1438-6952-4B58-909E-27AE4141F3B4}" type="presParOf" srcId="{F24221A0-EC17-4167-9A48-D3C342765558}" destId="{72128B14-F70A-40E3-A465-907CBB068498}" srcOrd="3" destOrd="0" presId="urn:microsoft.com/office/officeart/2005/8/layout/orgChart1"/>
    <dgm:cxn modelId="{E9058142-C6D8-41DE-9C19-3F064784C2C6}" type="presParOf" srcId="{72128B14-F70A-40E3-A465-907CBB068498}" destId="{36B99798-A057-4863-B549-A3D7BF6CF1AE}" srcOrd="0" destOrd="0" presId="urn:microsoft.com/office/officeart/2005/8/layout/orgChart1"/>
    <dgm:cxn modelId="{E87E0427-1D21-4A95-86EE-E174A41DF579}" type="presParOf" srcId="{36B99798-A057-4863-B549-A3D7BF6CF1AE}" destId="{4AF46FA7-E2F3-4721-A2E6-781A39C3B6BA}" srcOrd="0" destOrd="0" presId="urn:microsoft.com/office/officeart/2005/8/layout/orgChart1"/>
    <dgm:cxn modelId="{A1E456E5-683A-4253-961D-721F760BAAA2}" type="presParOf" srcId="{36B99798-A057-4863-B549-A3D7BF6CF1AE}" destId="{46216C27-4FAD-4FE4-B228-F88924E07406}" srcOrd="1" destOrd="0" presId="urn:microsoft.com/office/officeart/2005/8/layout/orgChart1"/>
    <dgm:cxn modelId="{57151160-EF48-408B-B4B7-DFDD79C09D05}" type="presParOf" srcId="{72128B14-F70A-40E3-A465-907CBB068498}" destId="{DC410022-77B3-4A32-A97D-7CE229A466AD}" srcOrd="1" destOrd="0" presId="urn:microsoft.com/office/officeart/2005/8/layout/orgChart1"/>
    <dgm:cxn modelId="{A2197B7F-4748-4457-990C-28BD2280DCA6}" type="presParOf" srcId="{72128B14-F70A-40E3-A465-907CBB068498}" destId="{39CF0C47-3605-4481-9F1F-CAAABB3BFB81}" srcOrd="2" destOrd="0" presId="urn:microsoft.com/office/officeart/2005/8/layout/orgChart1"/>
    <dgm:cxn modelId="{4854A699-580E-4061-B27F-A5EF6D3226DD}" type="presParOf" srcId="{F24221A0-EC17-4167-9A48-D3C342765558}" destId="{8C12D07E-50C9-4ABF-897D-064DF23E3820}" srcOrd="4" destOrd="0" presId="urn:microsoft.com/office/officeart/2005/8/layout/orgChart1"/>
    <dgm:cxn modelId="{B4FD5818-06BE-4EB0-B668-9537C04C7BF1}" type="presParOf" srcId="{F24221A0-EC17-4167-9A48-D3C342765558}" destId="{6E8E8C49-BE0D-4C84-A1D6-AC716EFDB885}" srcOrd="5" destOrd="0" presId="urn:microsoft.com/office/officeart/2005/8/layout/orgChart1"/>
    <dgm:cxn modelId="{695DB741-46A9-41DF-952D-DBB2900BC70D}" type="presParOf" srcId="{6E8E8C49-BE0D-4C84-A1D6-AC716EFDB885}" destId="{87CD1F20-661F-468B-91ED-E43AA65BFE6A}" srcOrd="0" destOrd="0" presId="urn:microsoft.com/office/officeart/2005/8/layout/orgChart1"/>
    <dgm:cxn modelId="{CA12EC3C-5529-4C43-A3F3-36E31B756B7B}" type="presParOf" srcId="{87CD1F20-661F-468B-91ED-E43AA65BFE6A}" destId="{755568E2-B72D-480D-B254-FE0C8BA6EBFE}" srcOrd="0" destOrd="0" presId="urn:microsoft.com/office/officeart/2005/8/layout/orgChart1"/>
    <dgm:cxn modelId="{0E44D7FD-61D5-4F56-80A1-60B1AC12A5D0}" type="presParOf" srcId="{87CD1F20-661F-468B-91ED-E43AA65BFE6A}" destId="{C0D96009-005B-4A22-9314-9407BDCD9BF2}" srcOrd="1" destOrd="0" presId="urn:microsoft.com/office/officeart/2005/8/layout/orgChart1"/>
    <dgm:cxn modelId="{04C37324-5EE5-4235-82C9-D1EFDAE1C74E}" type="presParOf" srcId="{6E8E8C49-BE0D-4C84-A1D6-AC716EFDB885}" destId="{7C0895B1-C2DC-4392-8DC9-37C956C8F1F7}" srcOrd="1" destOrd="0" presId="urn:microsoft.com/office/officeart/2005/8/layout/orgChart1"/>
    <dgm:cxn modelId="{FE8CEBBC-5234-4D28-9E78-06E1E07A4961}" type="presParOf" srcId="{6E8E8C49-BE0D-4C84-A1D6-AC716EFDB885}" destId="{163DDC3C-151F-49B8-9A06-6E9D9B931029}" srcOrd="2" destOrd="0" presId="urn:microsoft.com/office/officeart/2005/8/layout/orgChart1"/>
    <dgm:cxn modelId="{6333BC8C-A09E-4338-8DE3-A31AF0033CF4}" type="presParOf" srcId="{F24221A0-EC17-4167-9A48-D3C342765558}" destId="{A9B3CBB4-CCBF-4E5A-B108-4CB81B4BA16F}" srcOrd="6" destOrd="0" presId="urn:microsoft.com/office/officeart/2005/8/layout/orgChart1"/>
    <dgm:cxn modelId="{3AC12447-6ED6-459A-B7ED-7BA05E70519C}" type="presParOf" srcId="{F24221A0-EC17-4167-9A48-D3C342765558}" destId="{478F92F9-0532-46C7-B130-97396C021861}" srcOrd="7" destOrd="0" presId="urn:microsoft.com/office/officeart/2005/8/layout/orgChart1"/>
    <dgm:cxn modelId="{A202D2B8-38A0-44D7-BE1D-6951DD99CED1}" type="presParOf" srcId="{478F92F9-0532-46C7-B130-97396C021861}" destId="{A28BFEAC-904A-49A3-A0CF-3559B3093A3A}" srcOrd="0" destOrd="0" presId="urn:microsoft.com/office/officeart/2005/8/layout/orgChart1"/>
    <dgm:cxn modelId="{6938009B-2194-4B80-8F2E-6C861FEE8B8B}" type="presParOf" srcId="{A28BFEAC-904A-49A3-A0CF-3559B3093A3A}" destId="{290B4D60-F011-4D9D-B9B0-D5A8658AD33B}" srcOrd="0" destOrd="0" presId="urn:microsoft.com/office/officeart/2005/8/layout/orgChart1"/>
    <dgm:cxn modelId="{219AF807-B101-43E2-AEEC-A0734A5C4529}" type="presParOf" srcId="{A28BFEAC-904A-49A3-A0CF-3559B3093A3A}" destId="{F69181DF-17DD-4BE8-B5C7-7EE7ED42A7D7}" srcOrd="1" destOrd="0" presId="urn:microsoft.com/office/officeart/2005/8/layout/orgChart1"/>
    <dgm:cxn modelId="{2331A042-0C8D-41C1-9EB7-6FFAAC8C5D58}" type="presParOf" srcId="{478F92F9-0532-46C7-B130-97396C021861}" destId="{7F1A498C-5797-49F2-987D-5B2E5B40D0B1}" srcOrd="1" destOrd="0" presId="urn:microsoft.com/office/officeart/2005/8/layout/orgChart1"/>
    <dgm:cxn modelId="{FF9BABDA-CCA4-4C98-B366-82A927F26429}" type="presParOf" srcId="{478F92F9-0532-46C7-B130-97396C021861}" destId="{472FD956-263D-4F1A-9AEA-6C69D400A463}" srcOrd="2" destOrd="0" presId="urn:microsoft.com/office/officeart/2005/8/layout/orgChart1"/>
    <dgm:cxn modelId="{90A1A434-FC62-434D-B5A4-04A40E159360}" type="presParOf" srcId="{F24221A0-EC17-4167-9A48-D3C342765558}" destId="{B9F4DC93-94C0-468E-9338-116483DF7336}" srcOrd="8" destOrd="0" presId="urn:microsoft.com/office/officeart/2005/8/layout/orgChart1"/>
    <dgm:cxn modelId="{192D3333-C595-471C-A31E-0529A34B6546}" type="presParOf" srcId="{F24221A0-EC17-4167-9A48-D3C342765558}" destId="{C8565039-D523-46A2-8F19-7DCB3BACD271}" srcOrd="9" destOrd="0" presId="urn:microsoft.com/office/officeart/2005/8/layout/orgChart1"/>
    <dgm:cxn modelId="{9E7D1314-D4E3-4EFA-8717-CB93FF259F87}" type="presParOf" srcId="{C8565039-D523-46A2-8F19-7DCB3BACD271}" destId="{60E5C3FB-07D0-4993-9B67-8A88BE4A320F}" srcOrd="0" destOrd="0" presId="urn:microsoft.com/office/officeart/2005/8/layout/orgChart1"/>
    <dgm:cxn modelId="{F53BDAEC-932A-43EF-A4A8-44C412B22782}" type="presParOf" srcId="{60E5C3FB-07D0-4993-9B67-8A88BE4A320F}" destId="{24B6F42B-5693-4646-98E1-CB21FE88E6BD}" srcOrd="0" destOrd="0" presId="urn:microsoft.com/office/officeart/2005/8/layout/orgChart1"/>
    <dgm:cxn modelId="{23912636-9388-4A69-B639-F845A6DFF2D2}" type="presParOf" srcId="{60E5C3FB-07D0-4993-9B67-8A88BE4A320F}" destId="{5B24547C-AB56-48DF-B3E2-B360DA933D80}" srcOrd="1" destOrd="0" presId="urn:microsoft.com/office/officeart/2005/8/layout/orgChart1"/>
    <dgm:cxn modelId="{96B3CCF9-5B77-4327-B6C3-EC1C49894437}" type="presParOf" srcId="{C8565039-D523-46A2-8F19-7DCB3BACD271}" destId="{9DCF607A-9F53-4069-A168-3707651A968D}" srcOrd="1" destOrd="0" presId="urn:microsoft.com/office/officeart/2005/8/layout/orgChart1"/>
    <dgm:cxn modelId="{DF7174BA-078A-4FE6-B4E7-B457780F6AF8}" type="presParOf" srcId="{C8565039-D523-46A2-8F19-7DCB3BACD271}" destId="{A31C49E4-659E-4889-BB7D-FE64B9068087}" srcOrd="2" destOrd="0" presId="urn:microsoft.com/office/officeart/2005/8/layout/orgChart1"/>
    <dgm:cxn modelId="{AB8DCC94-05AB-4B08-9076-84B0D0B40808}" type="presParOf" srcId="{4E42EDDE-AB6D-4AF2-B97B-981D312ED22E}" destId="{2F53919E-B765-4640-B0C8-BA7E09EE1704}" srcOrd="2" destOrd="0" presId="urn:microsoft.com/office/officeart/2005/8/layout/orgChart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A2664D-28A4-4DD8-BF45-6050F3203895}">
      <dsp:nvSpPr>
        <dsp:cNvPr id="0" name=""/>
        <dsp:cNvSpPr/>
      </dsp:nvSpPr>
      <dsp:spPr>
        <a:xfrm>
          <a:off x="3782401" y="567541"/>
          <a:ext cx="2971814" cy="2295538"/>
        </a:xfrm>
        <a:prstGeom prst="ellipse">
          <a:avLst/>
        </a:prstGeom>
        <a:gradFill rotWithShape="0">
          <a:gsLst>
            <a:gs pos="0">
              <a:schemeClr val="accent1">
                <a:alpha val="50000"/>
                <a:hueOff val="0"/>
                <a:satOff val="0"/>
                <a:lumOff val="0"/>
                <a:alphaOff val="0"/>
                <a:tint val="75000"/>
                <a:shade val="85000"/>
                <a:satMod val="230000"/>
              </a:schemeClr>
            </a:gs>
            <a:gs pos="25000">
              <a:schemeClr val="accent1">
                <a:alpha val="50000"/>
                <a:hueOff val="0"/>
                <a:satOff val="0"/>
                <a:lumOff val="0"/>
                <a:alphaOff val="0"/>
                <a:tint val="90000"/>
                <a:shade val="70000"/>
                <a:satMod val="220000"/>
              </a:schemeClr>
            </a:gs>
            <a:gs pos="50000">
              <a:schemeClr val="accent1">
                <a:alpha val="50000"/>
                <a:hueOff val="0"/>
                <a:satOff val="0"/>
                <a:lumOff val="0"/>
                <a:alphaOff val="0"/>
                <a:tint val="90000"/>
                <a:shade val="58000"/>
                <a:satMod val="225000"/>
              </a:schemeClr>
            </a:gs>
            <a:gs pos="65000">
              <a:schemeClr val="accent1">
                <a:alpha val="50000"/>
                <a:hueOff val="0"/>
                <a:satOff val="0"/>
                <a:lumOff val="0"/>
                <a:alphaOff val="0"/>
                <a:tint val="90000"/>
                <a:shade val="58000"/>
                <a:satMod val="225000"/>
              </a:schemeClr>
            </a:gs>
            <a:gs pos="80000">
              <a:schemeClr val="accent1">
                <a:alpha val="50000"/>
                <a:hueOff val="0"/>
                <a:satOff val="0"/>
                <a:lumOff val="0"/>
                <a:alphaOff val="0"/>
                <a:tint val="90000"/>
                <a:shade val="69000"/>
                <a:satMod val="220000"/>
              </a:schemeClr>
            </a:gs>
            <a:gs pos="100000">
              <a:schemeClr val="accent1">
                <a:alpha val="5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Times New Roman" pitchFamily="18" charset="0"/>
              <a:cs typeface="Times New Roman" pitchFamily="18" charset="0"/>
            </a:rPr>
            <a:t>Natural </a:t>
          </a:r>
          <a:endParaRPr lang="en-US" sz="2000" b="1" kern="1200" dirty="0">
            <a:solidFill>
              <a:schemeClr val="bg1"/>
            </a:solidFill>
            <a:latin typeface="Times New Roman" pitchFamily="18" charset="0"/>
            <a:cs typeface="Times New Roman" pitchFamily="18" charset="0"/>
          </a:endParaRPr>
        </a:p>
      </dsp:txBody>
      <dsp:txXfrm>
        <a:off x="4178643" y="969261"/>
        <a:ext cx="2179330" cy="1032992"/>
      </dsp:txXfrm>
    </dsp:sp>
    <dsp:sp modelId="{6FE208E0-0F51-471C-B173-320A4553A581}">
      <dsp:nvSpPr>
        <dsp:cNvPr id="0" name=""/>
        <dsp:cNvSpPr/>
      </dsp:nvSpPr>
      <dsp:spPr>
        <a:xfrm>
          <a:off x="5213876" y="2583838"/>
          <a:ext cx="2649447" cy="2663494"/>
        </a:xfrm>
        <a:prstGeom prst="ellipse">
          <a:avLst/>
        </a:prstGeom>
        <a:gradFill rotWithShape="0">
          <a:gsLst>
            <a:gs pos="0">
              <a:schemeClr val="accent1">
                <a:alpha val="50000"/>
                <a:hueOff val="0"/>
                <a:satOff val="0"/>
                <a:lumOff val="0"/>
                <a:alphaOff val="0"/>
                <a:tint val="75000"/>
                <a:shade val="85000"/>
                <a:satMod val="230000"/>
              </a:schemeClr>
            </a:gs>
            <a:gs pos="25000">
              <a:schemeClr val="accent1">
                <a:alpha val="50000"/>
                <a:hueOff val="0"/>
                <a:satOff val="0"/>
                <a:lumOff val="0"/>
                <a:alphaOff val="0"/>
                <a:tint val="90000"/>
                <a:shade val="70000"/>
                <a:satMod val="220000"/>
              </a:schemeClr>
            </a:gs>
            <a:gs pos="50000">
              <a:schemeClr val="accent1">
                <a:alpha val="50000"/>
                <a:hueOff val="0"/>
                <a:satOff val="0"/>
                <a:lumOff val="0"/>
                <a:alphaOff val="0"/>
                <a:tint val="90000"/>
                <a:shade val="58000"/>
                <a:satMod val="225000"/>
              </a:schemeClr>
            </a:gs>
            <a:gs pos="65000">
              <a:schemeClr val="accent1">
                <a:alpha val="50000"/>
                <a:hueOff val="0"/>
                <a:satOff val="0"/>
                <a:lumOff val="0"/>
                <a:alphaOff val="0"/>
                <a:tint val="90000"/>
                <a:shade val="58000"/>
                <a:satMod val="225000"/>
              </a:schemeClr>
            </a:gs>
            <a:gs pos="80000">
              <a:schemeClr val="accent1">
                <a:alpha val="50000"/>
                <a:hueOff val="0"/>
                <a:satOff val="0"/>
                <a:lumOff val="0"/>
                <a:alphaOff val="0"/>
                <a:tint val="90000"/>
                <a:shade val="69000"/>
                <a:satMod val="220000"/>
              </a:schemeClr>
            </a:gs>
            <a:gs pos="100000">
              <a:schemeClr val="accent1">
                <a:alpha val="5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Times New Roman" pitchFamily="18" charset="0"/>
              <a:cs typeface="Times New Roman" pitchFamily="18" charset="0"/>
            </a:rPr>
            <a:t>cultural</a:t>
          </a:r>
          <a:endParaRPr lang="en-US" sz="2000" b="1" kern="1200" dirty="0">
            <a:solidFill>
              <a:schemeClr val="bg1"/>
            </a:solidFill>
            <a:latin typeface="Times New Roman" pitchFamily="18" charset="0"/>
            <a:cs typeface="Times New Roman" pitchFamily="18" charset="0"/>
          </a:endParaRPr>
        </a:p>
      </dsp:txBody>
      <dsp:txXfrm>
        <a:off x="6024166" y="3271908"/>
        <a:ext cx="1589668" cy="1464921"/>
      </dsp:txXfrm>
    </dsp:sp>
    <dsp:sp modelId="{00489FD8-ABF7-4D93-9ABF-82790993E45E}">
      <dsp:nvSpPr>
        <dsp:cNvPr id="0" name=""/>
        <dsp:cNvSpPr/>
      </dsp:nvSpPr>
      <dsp:spPr>
        <a:xfrm>
          <a:off x="2728475" y="2531313"/>
          <a:ext cx="2539082" cy="2768544"/>
        </a:xfrm>
        <a:prstGeom prst="ellipse">
          <a:avLst/>
        </a:prstGeom>
        <a:gradFill rotWithShape="0">
          <a:gsLst>
            <a:gs pos="0">
              <a:schemeClr val="accent1">
                <a:alpha val="50000"/>
                <a:hueOff val="0"/>
                <a:satOff val="0"/>
                <a:lumOff val="0"/>
                <a:alphaOff val="0"/>
                <a:tint val="75000"/>
                <a:shade val="85000"/>
                <a:satMod val="230000"/>
              </a:schemeClr>
            </a:gs>
            <a:gs pos="25000">
              <a:schemeClr val="accent1">
                <a:alpha val="50000"/>
                <a:hueOff val="0"/>
                <a:satOff val="0"/>
                <a:lumOff val="0"/>
                <a:alphaOff val="0"/>
                <a:tint val="90000"/>
                <a:shade val="70000"/>
                <a:satMod val="220000"/>
              </a:schemeClr>
            </a:gs>
            <a:gs pos="50000">
              <a:schemeClr val="accent1">
                <a:alpha val="50000"/>
                <a:hueOff val="0"/>
                <a:satOff val="0"/>
                <a:lumOff val="0"/>
                <a:alphaOff val="0"/>
                <a:tint val="90000"/>
                <a:shade val="58000"/>
                <a:satMod val="225000"/>
              </a:schemeClr>
            </a:gs>
            <a:gs pos="65000">
              <a:schemeClr val="accent1">
                <a:alpha val="50000"/>
                <a:hueOff val="0"/>
                <a:satOff val="0"/>
                <a:lumOff val="0"/>
                <a:alphaOff val="0"/>
                <a:tint val="90000"/>
                <a:shade val="58000"/>
                <a:satMod val="225000"/>
              </a:schemeClr>
            </a:gs>
            <a:gs pos="80000">
              <a:schemeClr val="accent1">
                <a:alpha val="50000"/>
                <a:hueOff val="0"/>
                <a:satOff val="0"/>
                <a:lumOff val="0"/>
                <a:alphaOff val="0"/>
                <a:tint val="90000"/>
                <a:shade val="69000"/>
                <a:satMod val="220000"/>
              </a:schemeClr>
            </a:gs>
            <a:gs pos="100000">
              <a:schemeClr val="accent1">
                <a:alpha val="5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Times New Roman" pitchFamily="18" charset="0"/>
              <a:cs typeface="Times New Roman" pitchFamily="18" charset="0"/>
            </a:rPr>
            <a:t>Biological </a:t>
          </a:r>
          <a:endParaRPr lang="en-US" sz="2000" b="1" kern="1200" dirty="0">
            <a:solidFill>
              <a:schemeClr val="bg1"/>
            </a:solidFill>
            <a:latin typeface="Times New Roman" pitchFamily="18" charset="0"/>
            <a:cs typeface="Times New Roman" pitchFamily="18" charset="0"/>
          </a:endParaRPr>
        </a:p>
      </dsp:txBody>
      <dsp:txXfrm>
        <a:off x="2967572" y="3246521"/>
        <a:ext cx="1523449" cy="152269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28CFA5-397A-4212-9804-1060BD1D32D6}">
      <dsp:nvSpPr>
        <dsp:cNvPr id="0" name=""/>
        <dsp:cNvSpPr/>
      </dsp:nvSpPr>
      <dsp:spPr>
        <a:xfrm>
          <a:off x="-11365" y="3077"/>
          <a:ext cx="8023731" cy="532842"/>
        </a:xfrm>
        <a:prstGeom prst="roundRect">
          <a:avLst>
            <a:gd name="adj" fmla="val 10000"/>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l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Times New Roman" pitchFamily="18" charset="0"/>
              <a:cs typeface="Times New Roman" pitchFamily="18" charset="0"/>
            </a:rPr>
            <a:t>Collection of satellite data</a:t>
          </a:r>
          <a:endParaRPr lang="en-US" sz="1800" b="1" kern="1200" dirty="0">
            <a:latin typeface="Times New Roman" pitchFamily="18" charset="0"/>
            <a:cs typeface="Times New Roman" pitchFamily="18" charset="0"/>
          </a:endParaRPr>
        </a:p>
      </dsp:txBody>
      <dsp:txXfrm>
        <a:off x="-11365" y="3077"/>
        <a:ext cx="8023731" cy="532842"/>
      </dsp:txXfrm>
    </dsp:sp>
    <dsp:sp modelId="{830B3CF7-DE2D-4D2F-BCE3-7ADEA6A0F112}">
      <dsp:nvSpPr>
        <dsp:cNvPr id="0" name=""/>
        <dsp:cNvSpPr/>
      </dsp:nvSpPr>
      <dsp:spPr>
        <a:xfrm rot="5400000">
          <a:off x="3923849" y="546139"/>
          <a:ext cx="153301" cy="183961"/>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tint val="60000"/>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0" kern="1200">
            <a:solidFill>
              <a:srgbClr val="002060"/>
            </a:solidFill>
            <a:latin typeface="Times New Roman" pitchFamily="18" charset="0"/>
            <a:cs typeface="Times New Roman" pitchFamily="18" charset="0"/>
          </a:endParaRPr>
        </a:p>
      </dsp:txBody>
      <dsp:txXfrm rot="5400000">
        <a:off x="3923849" y="546139"/>
        <a:ext cx="153301" cy="183961"/>
      </dsp:txXfrm>
    </dsp:sp>
    <dsp:sp modelId="{2F0D7B52-12F0-4804-A98C-1C0FBCE3A095}">
      <dsp:nvSpPr>
        <dsp:cNvPr id="0" name=""/>
        <dsp:cNvSpPr/>
      </dsp:nvSpPr>
      <dsp:spPr>
        <a:xfrm>
          <a:off x="0" y="740321"/>
          <a:ext cx="8001000" cy="500293"/>
        </a:xfrm>
        <a:prstGeom prst="roundRect">
          <a:avLst>
            <a:gd name="adj" fmla="val 10000"/>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l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Times New Roman" pitchFamily="18" charset="0"/>
              <a:cs typeface="Times New Roman" pitchFamily="18" charset="0"/>
            </a:rPr>
            <a:t>Selection of segments</a:t>
          </a:r>
          <a:endParaRPr lang="en-US" sz="1800" b="1" kern="1200" dirty="0">
            <a:latin typeface="Times New Roman" pitchFamily="18" charset="0"/>
            <a:cs typeface="Times New Roman" pitchFamily="18" charset="0"/>
          </a:endParaRPr>
        </a:p>
      </dsp:txBody>
      <dsp:txXfrm>
        <a:off x="0" y="740321"/>
        <a:ext cx="8001000" cy="500293"/>
      </dsp:txXfrm>
    </dsp:sp>
    <dsp:sp modelId="{94BDCB4E-09C8-434B-BC01-F90CF503A432}">
      <dsp:nvSpPr>
        <dsp:cNvPr id="0" name=""/>
        <dsp:cNvSpPr/>
      </dsp:nvSpPr>
      <dsp:spPr>
        <a:xfrm rot="5400000">
          <a:off x="3923849" y="1250834"/>
          <a:ext cx="153301" cy="183961"/>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tint val="60000"/>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0" kern="1200">
            <a:solidFill>
              <a:srgbClr val="002060"/>
            </a:solidFill>
            <a:latin typeface="Times New Roman" pitchFamily="18" charset="0"/>
            <a:cs typeface="Times New Roman" pitchFamily="18" charset="0"/>
          </a:endParaRPr>
        </a:p>
      </dsp:txBody>
      <dsp:txXfrm rot="5400000">
        <a:off x="3923849" y="1250834"/>
        <a:ext cx="153301" cy="183961"/>
      </dsp:txXfrm>
    </dsp:sp>
    <dsp:sp modelId="{DCCF84C7-6C6F-4474-84C7-45717A1DA6CD}">
      <dsp:nvSpPr>
        <dsp:cNvPr id="0" name=""/>
        <dsp:cNvSpPr/>
      </dsp:nvSpPr>
      <dsp:spPr>
        <a:xfrm>
          <a:off x="0" y="1445016"/>
          <a:ext cx="8001000" cy="512022"/>
        </a:xfrm>
        <a:prstGeom prst="roundRect">
          <a:avLst>
            <a:gd name="adj" fmla="val 10000"/>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l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Times New Roman" pitchFamily="18" charset="0"/>
              <a:cs typeface="Times New Roman" pitchFamily="18" charset="0"/>
            </a:rPr>
            <a:t>Analysis of satellite data low and medium resolution</a:t>
          </a:r>
          <a:endParaRPr lang="en-US" sz="1800" b="1" kern="1200" dirty="0">
            <a:latin typeface="Times New Roman" pitchFamily="18" charset="0"/>
            <a:cs typeface="Times New Roman" pitchFamily="18" charset="0"/>
          </a:endParaRPr>
        </a:p>
      </dsp:txBody>
      <dsp:txXfrm>
        <a:off x="0" y="1445016"/>
        <a:ext cx="8001000" cy="512022"/>
      </dsp:txXfrm>
    </dsp:sp>
    <dsp:sp modelId="{F4F651C9-B7B7-4068-A527-A5E4DBDF3762}">
      <dsp:nvSpPr>
        <dsp:cNvPr id="0" name=""/>
        <dsp:cNvSpPr/>
      </dsp:nvSpPr>
      <dsp:spPr>
        <a:xfrm rot="5400000">
          <a:off x="3923849" y="1967258"/>
          <a:ext cx="153301" cy="183961"/>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tint val="60000"/>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0" kern="1200">
            <a:solidFill>
              <a:srgbClr val="002060"/>
            </a:solidFill>
            <a:latin typeface="Times New Roman" pitchFamily="18" charset="0"/>
            <a:cs typeface="Times New Roman" pitchFamily="18" charset="0"/>
          </a:endParaRPr>
        </a:p>
      </dsp:txBody>
      <dsp:txXfrm rot="5400000">
        <a:off x="3923849" y="1967258"/>
        <a:ext cx="153301" cy="183961"/>
      </dsp:txXfrm>
    </dsp:sp>
    <dsp:sp modelId="{E1FDF46C-608B-491E-A013-A6352515ECBB}">
      <dsp:nvSpPr>
        <dsp:cNvPr id="0" name=""/>
        <dsp:cNvSpPr/>
      </dsp:nvSpPr>
      <dsp:spPr>
        <a:xfrm>
          <a:off x="0" y="2161440"/>
          <a:ext cx="8001000" cy="492280"/>
        </a:xfrm>
        <a:prstGeom prst="roundRect">
          <a:avLst>
            <a:gd name="adj" fmla="val 10000"/>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l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Times New Roman" pitchFamily="18" charset="0"/>
              <a:cs typeface="Times New Roman" pitchFamily="18" charset="0"/>
            </a:rPr>
            <a:t>Classification of forest area of definition of boundaries </a:t>
          </a:r>
          <a:endParaRPr lang="en-US" sz="1800" b="1" kern="1200" dirty="0">
            <a:latin typeface="Times New Roman" pitchFamily="18" charset="0"/>
            <a:cs typeface="Times New Roman" pitchFamily="18" charset="0"/>
          </a:endParaRPr>
        </a:p>
      </dsp:txBody>
      <dsp:txXfrm>
        <a:off x="0" y="2161440"/>
        <a:ext cx="8001000" cy="492280"/>
      </dsp:txXfrm>
    </dsp:sp>
    <dsp:sp modelId="{11D6CE05-D9E2-45E6-9941-C2AF5E7E5C7D}">
      <dsp:nvSpPr>
        <dsp:cNvPr id="0" name=""/>
        <dsp:cNvSpPr/>
      </dsp:nvSpPr>
      <dsp:spPr>
        <a:xfrm rot="5400000">
          <a:off x="3923849" y="2663941"/>
          <a:ext cx="153301" cy="183961"/>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tint val="60000"/>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0" kern="1200">
            <a:solidFill>
              <a:srgbClr val="002060"/>
            </a:solidFill>
            <a:latin typeface="Times New Roman" pitchFamily="18" charset="0"/>
            <a:cs typeface="Times New Roman" pitchFamily="18" charset="0"/>
          </a:endParaRPr>
        </a:p>
      </dsp:txBody>
      <dsp:txXfrm rot="5400000">
        <a:off x="3923849" y="2663941"/>
        <a:ext cx="153301" cy="183961"/>
      </dsp:txXfrm>
    </dsp:sp>
    <dsp:sp modelId="{CB967DED-1BA7-479E-AC10-426523DFA61E}">
      <dsp:nvSpPr>
        <dsp:cNvPr id="0" name=""/>
        <dsp:cNvSpPr/>
      </dsp:nvSpPr>
      <dsp:spPr>
        <a:xfrm>
          <a:off x="0" y="2858122"/>
          <a:ext cx="8001000" cy="460406"/>
        </a:xfrm>
        <a:prstGeom prst="roundRect">
          <a:avLst>
            <a:gd name="adj" fmla="val 10000"/>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l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mtClean="0">
              <a:latin typeface="Times New Roman" pitchFamily="18" charset="0"/>
              <a:cs typeface="Times New Roman" pitchFamily="18" charset="0"/>
            </a:rPr>
            <a:t>Level III classification of forest area (tree species identification)</a:t>
          </a:r>
          <a:endParaRPr lang="en-US" sz="1800" b="0" kern="1200" dirty="0">
            <a:latin typeface="Times New Roman" pitchFamily="18" charset="0"/>
            <a:cs typeface="Times New Roman" pitchFamily="18" charset="0"/>
          </a:endParaRPr>
        </a:p>
      </dsp:txBody>
      <dsp:txXfrm>
        <a:off x="0" y="2858122"/>
        <a:ext cx="8001000" cy="460406"/>
      </dsp:txXfrm>
    </dsp:sp>
    <dsp:sp modelId="{48CD59FE-14E8-4A28-84EF-B23DB31C4D84}">
      <dsp:nvSpPr>
        <dsp:cNvPr id="0" name=""/>
        <dsp:cNvSpPr/>
      </dsp:nvSpPr>
      <dsp:spPr>
        <a:xfrm rot="5400000">
          <a:off x="3923849" y="3328749"/>
          <a:ext cx="153301" cy="183961"/>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tint val="60000"/>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0" kern="1200">
            <a:solidFill>
              <a:srgbClr val="002060"/>
            </a:solidFill>
            <a:latin typeface="Times New Roman" pitchFamily="18" charset="0"/>
            <a:cs typeface="Times New Roman" pitchFamily="18" charset="0"/>
          </a:endParaRPr>
        </a:p>
      </dsp:txBody>
      <dsp:txXfrm rot="5400000">
        <a:off x="3923849" y="3328749"/>
        <a:ext cx="153301" cy="183961"/>
      </dsp:txXfrm>
    </dsp:sp>
    <dsp:sp modelId="{E037A069-4A0D-4352-A7F5-19D28AECC4DE}">
      <dsp:nvSpPr>
        <dsp:cNvPr id="0" name=""/>
        <dsp:cNvSpPr/>
      </dsp:nvSpPr>
      <dsp:spPr>
        <a:xfrm>
          <a:off x="0" y="3522931"/>
          <a:ext cx="8001000" cy="491794"/>
        </a:xfrm>
        <a:prstGeom prst="roundRect">
          <a:avLst>
            <a:gd name="adj" fmla="val 10000"/>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l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Times New Roman" pitchFamily="18" charset="0"/>
              <a:cs typeface="Times New Roman" pitchFamily="18" charset="0"/>
            </a:rPr>
            <a:t>Generation of forest maps forest statistics.</a:t>
          </a:r>
          <a:endParaRPr lang="en-US" sz="1800" b="1" kern="1200" dirty="0">
            <a:latin typeface="Times New Roman" pitchFamily="18" charset="0"/>
            <a:cs typeface="Times New Roman" pitchFamily="18" charset="0"/>
          </a:endParaRPr>
        </a:p>
      </dsp:txBody>
      <dsp:txXfrm>
        <a:off x="0" y="3522931"/>
        <a:ext cx="8001000" cy="491794"/>
      </dsp:txXfrm>
    </dsp:sp>
    <dsp:sp modelId="{5B5B1DB0-CB24-4018-BBAE-B0661AC5BEA1}">
      <dsp:nvSpPr>
        <dsp:cNvPr id="0" name=""/>
        <dsp:cNvSpPr/>
      </dsp:nvSpPr>
      <dsp:spPr>
        <a:xfrm rot="5400000">
          <a:off x="3923849" y="4024945"/>
          <a:ext cx="153301" cy="183961"/>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tint val="60000"/>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0" kern="1200">
            <a:solidFill>
              <a:srgbClr val="002060"/>
            </a:solidFill>
            <a:latin typeface="Times New Roman" pitchFamily="18" charset="0"/>
            <a:cs typeface="Times New Roman" pitchFamily="18" charset="0"/>
          </a:endParaRPr>
        </a:p>
      </dsp:txBody>
      <dsp:txXfrm rot="5400000">
        <a:off x="3923849" y="4024945"/>
        <a:ext cx="153301" cy="183961"/>
      </dsp:txXfrm>
    </dsp:sp>
    <dsp:sp modelId="{1FDDED15-78CF-46B9-8769-90C75A772264}">
      <dsp:nvSpPr>
        <dsp:cNvPr id="0" name=""/>
        <dsp:cNvSpPr/>
      </dsp:nvSpPr>
      <dsp:spPr>
        <a:xfrm>
          <a:off x="0" y="4219127"/>
          <a:ext cx="8001000" cy="534424"/>
        </a:xfrm>
        <a:prstGeom prst="roundRect">
          <a:avLst>
            <a:gd name="adj" fmla="val 10000"/>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l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Times New Roman" pitchFamily="18" charset="0"/>
              <a:cs typeface="Times New Roman" pitchFamily="18" charset="0"/>
            </a:rPr>
            <a:t>Aggregation of state of zone wise data.</a:t>
          </a:r>
          <a:endParaRPr lang="en-US" sz="1800" b="1" kern="1200" dirty="0">
            <a:latin typeface="Times New Roman" pitchFamily="18" charset="0"/>
            <a:cs typeface="Times New Roman" pitchFamily="18" charset="0"/>
          </a:endParaRPr>
        </a:p>
      </dsp:txBody>
      <dsp:txXfrm>
        <a:off x="0" y="4219127"/>
        <a:ext cx="8001000" cy="534424"/>
      </dsp:txXfrm>
    </dsp:sp>
    <dsp:sp modelId="{C033BCB7-6202-45E4-8BFE-0847ED828D79}">
      <dsp:nvSpPr>
        <dsp:cNvPr id="0" name=""/>
        <dsp:cNvSpPr/>
      </dsp:nvSpPr>
      <dsp:spPr>
        <a:xfrm rot="5400000">
          <a:off x="3923849" y="4763771"/>
          <a:ext cx="153301" cy="183961"/>
        </a:xfrm>
        <a:prstGeom prs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tint val="60000"/>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0" kern="1200">
            <a:solidFill>
              <a:srgbClr val="002060"/>
            </a:solidFill>
            <a:latin typeface="Times New Roman" pitchFamily="18" charset="0"/>
            <a:cs typeface="Times New Roman" pitchFamily="18" charset="0"/>
          </a:endParaRPr>
        </a:p>
      </dsp:txBody>
      <dsp:txXfrm rot="5400000">
        <a:off x="3923849" y="4763771"/>
        <a:ext cx="153301" cy="183961"/>
      </dsp:txXfrm>
    </dsp:sp>
    <dsp:sp modelId="{193F4428-BE72-4B84-9370-3E16002AAFAD}">
      <dsp:nvSpPr>
        <dsp:cNvPr id="0" name=""/>
        <dsp:cNvSpPr/>
      </dsp:nvSpPr>
      <dsp:spPr>
        <a:xfrm>
          <a:off x="0" y="4957953"/>
          <a:ext cx="8001000" cy="525369"/>
        </a:xfrm>
        <a:prstGeom prst="roundRect">
          <a:avLst>
            <a:gd name="adj" fmla="val 10000"/>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l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Times New Roman" pitchFamily="18" charset="0"/>
              <a:cs typeface="Times New Roman" pitchFamily="18" charset="0"/>
            </a:rPr>
            <a:t>Forest information</a:t>
          </a:r>
          <a:endParaRPr lang="en-US" sz="1800" b="1" kern="1200" dirty="0">
            <a:latin typeface="Times New Roman" pitchFamily="18" charset="0"/>
            <a:cs typeface="Times New Roman" pitchFamily="18" charset="0"/>
          </a:endParaRPr>
        </a:p>
      </dsp:txBody>
      <dsp:txXfrm>
        <a:off x="0" y="4957953"/>
        <a:ext cx="8001000" cy="52536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805EC0-208B-4F38-B994-361AEE54BEA6}">
      <dsp:nvSpPr>
        <dsp:cNvPr id="0" name=""/>
        <dsp:cNvSpPr/>
      </dsp:nvSpPr>
      <dsp:spPr>
        <a:xfrm>
          <a:off x="152407" y="2630"/>
          <a:ext cx="4113816" cy="79025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Times New Roman" pitchFamily="18" charset="0"/>
              <a:cs typeface="Times New Roman" pitchFamily="18" charset="0"/>
            </a:rPr>
            <a:t>Acquisition of satellite data FCC print</a:t>
          </a:r>
        </a:p>
        <a:p>
          <a:pPr lvl="0" algn="ctr" defTabSz="622300">
            <a:lnSpc>
              <a:spcPct val="90000"/>
            </a:lnSpc>
            <a:spcBef>
              <a:spcPct val="0"/>
            </a:spcBef>
            <a:spcAft>
              <a:spcPct val="35000"/>
            </a:spcAft>
          </a:pPr>
          <a:r>
            <a:rPr lang="en-US" sz="1400" b="1" kern="1200" dirty="0" smtClean="0">
              <a:latin typeface="Times New Roman" pitchFamily="18" charset="0"/>
              <a:cs typeface="Times New Roman" pitchFamily="18" charset="0"/>
            </a:rPr>
            <a:t> at 1 : 250000</a:t>
          </a:r>
          <a:endParaRPr lang="en-US" sz="1400" b="1" kern="1200" dirty="0">
            <a:latin typeface="Times New Roman" pitchFamily="18" charset="0"/>
            <a:cs typeface="Times New Roman" pitchFamily="18" charset="0"/>
          </a:endParaRPr>
        </a:p>
      </dsp:txBody>
      <dsp:txXfrm>
        <a:off x="152407" y="2630"/>
        <a:ext cx="4113816" cy="790259"/>
      </dsp:txXfrm>
    </dsp:sp>
    <dsp:sp modelId="{E6848F2E-12F8-485E-A898-0AB471DB06BF}">
      <dsp:nvSpPr>
        <dsp:cNvPr id="0" name=""/>
        <dsp:cNvSpPr/>
      </dsp:nvSpPr>
      <dsp:spPr>
        <a:xfrm rot="5499224">
          <a:off x="2091194" y="806684"/>
          <a:ext cx="205519" cy="24632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solidFill>
              <a:schemeClr val="bg1"/>
            </a:solidFill>
            <a:latin typeface="Times New Roman" pitchFamily="18" charset="0"/>
            <a:cs typeface="Times New Roman" pitchFamily="18" charset="0"/>
          </a:endParaRPr>
        </a:p>
      </dsp:txBody>
      <dsp:txXfrm rot="5499224">
        <a:off x="2091194" y="806684"/>
        <a:ext cx="205519" cy="246323"/>
      </dsp:txXfrm>
    </dsp:sp>
    <dsp:sp modelId="{685CA674-E96F-4D23-A05A-DF78D526B8B5}">
      <dsp:nvSpPr>
        <dsp:cNvPr id="0" name=""/>
        <dsp:cNvSpPr/>
      </dsp:nvSpPr>
      <dsp:spPr>
        <a:xfrm>
          <a:off x="240066" y="1066801"/>
          <a:ext cx="3863267" cy="1267716"/>
        </a:xfrm>
        <a:prstGeom prst="roundRect">
          <a:avLst>
            <a:gd name="adj" fmla="val 10000"/>
          </a:avLst>
        </a:prstGeom>
        <a:solidFill>
          <a:schemeClr val="accent5">
            <a:hueOff val="-209966"/>
            <a:satOff val="11412"/>
            <a:lumOff val="-21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latin typeface="Times New Roman" pitchFamily="18" charset="0"/>
              <a:cs typeface="Times New Roman" pitchFamily="18" charset="0"/>
            </a:rPr>
            <a:t>Preliminary interpretation of </a:t>
          </a:r>
        </a:p>
        <a:p>
          <a:pPr lvl="0" algn="ctr" defTabSz="622300">
            <a:lnSpc>
              <a:spcPct val="90000"/>
            </a:lnSpc>
            <a:spcBef>
              <a:spcPct val="0"/>
            </a:spcBef>
            <a:spcAft>
              <a:spcPct val="35000"/>
            </a:spcAft>
          </a:pPr>
          <a:r>
            <a:rPr lang="en-US" sz="1400" b="1" kern="1200" smtClean="0">
              <a:latin typeface="Times New Roman" pitchFamily="18" charset="0"/>
              <a:cs typeface="Times New Roman" pitchFamily="18" charset="0"/>
            </a:rPr>
            <a:t>enlarged images at 1 : 250000</a:t>
          </a:r>
          <a:endParaRPr lang="en-US" sz="1400" b="1" kern="1200" dirty="0">
            <a:latin typeface="Times New Roman" pitchFamily="18" charset="0"/>
            <a:cs typeface="Times New Roman" pitchFamily="18" charset="0"/>
          </a:endParaRPr>
        </a:p>
      </dsp:txBody>
      <dsp:txXfrm>
        <a:off x="240066" y="1066801"/>
        <a:ext cx="3863267" cy="1267716"/>
      </dsp:txXfrm>
    </dsp:sp>
    <dsp:sp modelId="{62AF3AC0-A667-4FDC-A971-07B7239F777F}">
      <dsp:nvSpPr>
        <dsp:cNvPr id="0" name=""/>
        <dsp:cNvSpPr/>
      </dsp:nvSpPr>
      <dsp:spPr>
        <a:xfrm rot="5400000">
          <a:off x="2069065" y="2348202"/>
          <a:ext cx="205269" cy="246323"/>
        </a:xfrm>
        <a:prstGeom prst="rightArrow">
          <a:avLst>
            <a:gd name="adj1" fmla="val 60000"/>
            <a:gd name="adj2" fmla="val 50000"/>
          </a:avLst>
        </a:prstGeom>
        <a:solidFill>
          <a:schemeClr val="accent5">
            <a:hueOff val="-279955"/>
            <a:satOff val="15216"/>
            <a:lumOff val="-281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solidFill>
              <a:schemeClr val="bg1"/>
            </a:solidFill>
            <a:latin typeface="Times New Roman" pitchFamily="18" charset="0"/>
            <a:cs typeface="Times New Roman" pitchFamily="18" charset="0"/>
          </a:endParaRPr>
        </a:p>
      </dsp:txBody>
      <dsp:txXfrm rot="5400000">
        <a:off x="2069065" y="2348202"/>
        <a:ext cx="205269" cy="246323"/>
      </dsp:txXfrm>
    </dsp:sp>
    <dsp:sp modelId="{90623FCA-8FD1-409A-94C6-F7AD12659E12}">
      <dsp:nvSpPr>
        <dsp:cNvPr id="0" name=""/>
        <dsp:cNvSpPr/>
      </dsp:nvSpPr>
      <dsp:spPr>
        <a:xfrm>
          <a:off x="228603" y="2608210"/>
          <a:ext cx="3886192" cy="547384"/>
        </a:xfrm>
        <a:prstGeom prst="roundRect">
          <a:avLst>
            <a:gd name="adj" fmla="val 10000"/>
          </a:avLst>
        </a:prstGeom>
        <a:solidFill>
          <a:schemeClr val="accent5">
            <a:hueOff val="-419932"/>
            <a:satOff val="22824"/>
            <a:lumOff val="-4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latin typeface="Times New Roman" pitchFamily="18" charset="0"/>
              <a:cs typeface="Times New Roman" pitchFamily="18" charset="0"/>
            </a:rPr>
            <a:t>Ground check</a:t>
          </a:r>
          <a:endParaRPr lang="en-US" sz="1400" b="1" kern="1200" dirty="0">
            <a:latin typeface="Times New Roman" pitchFamily="18" charset="0"/>
            <a:cs typeface="Times New Roman" pitchFamily="18" charset="0"/>
          </a:endParaRPr>
        </a:p>
      </dsp:txBody>
      <dsp:txXfrm>
        <a:off x="228603" y="2608210"/>
        <a:ext cx="3886192" cy="547384"/>
      </dsp:txXfrm>
    </dsp:sp>
    <dsp:sp modelId="{2715388A-149D-4996-A4B3-B8DF75E597C3}">
      <dsp:nvSpPr>
        <dsp:cNvPr id="0" name=""/>
        <dsp:cNvSpPr/>
      </dsp:nvSpPr>
      <dsp:spPr>
        <a:xfrm rot="5400000">
          <a:off x="2069065" y="3169280"/>
          <a:ext cx="205269" cy="246323"/>
        </a:xfrm>
        <a:prstGeom prst="rightArrow">
          <a:avLst>
            <a:gd name="adj1" fmla="val 60000"/>
            <a:gd name="adj2" fmla="val 50000"/>
          </a:avLst>
        </a:prstGeom>
        <a:solidFill>
          <a:schemeClr val="accent5">
            <a:hueOff val="-559909"/>
            <a:satOff val="30431"/>
            <a:lumOff val="-56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solidFill>
              <a:schemeClr val="bg1"/>
            </a:solidFill>
            <a:latin typeface="Times New Roman" pitchFamily="18" charset="0"/>
            <a:cs typeface="Times New Roman" pitchFamily="18" charset="0"/>
          </a:endParaRPr>
        </a:p>
      </dsp:txBody>
      <dsp:txXfrm rot="5400000">
        <a:off x="2069065" y="3169280"/>
        <a:ext cx="205269" cy="246323"/>
      </dsp:txXfrm>
    </dsp:sp>
    <dsp:sp modelId="{3AEB64A7-3F97-4477-8F18-34994514AC7E}">
      <dsp:nvSpPr>
        <dsp:cNvPr id="0" name=""/>
        <dsp:cNvSpPr/>
      </dsp:nvSpPr>
      <dsp:spPr>
        <a:xfrm>
          <a:off x="228603" y="3429287"/>
          <a:ext cx="3886192" cy="547384"/>
        </a:xfrm>
        <a:prstGeom prst="roundRect">
          <a:avLst>
            <a:gd name="adj" fmla="val 10000"/>
          </a:avLst>
        </a:prstGeom>
        <a:solidFill>
          <a:schemeClr val="accent5">
            <a:hueOff val="-629898"/>
            <a:satOff val="34235"/>
            <a:lumOff val="-6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latin typeface="Times New Roman" pitchFamily="18" charset="0"/>
              <a:cs typeface="Times New Roman" pitchFamily="18" charset="0"/>
            </a:rPr>
            <a:t>Final interpretation</a:t>
          </a:r>
          <a:endParaRPr lang="en-US" sz="1400" b="1" kern="1200" dirty="0">
            <a:latin typeface="Times New Roman" pitchFamily="18" charset="0"/>
            <a:cs typeface="Times New Roman" pitchFamily="18" charset="0"/>
          </a:endParaRPr>
        </a:p>
      </dsp:txBody>
      <dsp:txXfrm>
        <a:off x="228603" y="3429287"/>
        <a:ext cx="3886192" cy="547384"/>
      </dsp:txXfrm>
    </dsp:sp>
    <dsp:sp modelId="{B4BB1443-BD88-433B-A3B8-458BC973472D}">
      <dsp:nvSpPr>
        <dsp:cNvPr id="0" name=""/>
        <dsp:cNvSpPr/>
      </dsp:nvSpPr>
      <dsp:spPr>
        <a:xfrm rot="5400000">
          <a:off x="2069065" y="3990357"/>
          <a:ext cx="205269" cy="246323"/>
        </a:xfrm>
        <a:prstGeom prst="rightArrow">
          <a:avLst>
            <a:gd name="adj1" fmla="val 60000"/>
            <a:gd name="adj2" fmla="val 50000"/>
          </a:avLst>
        </a:prstGeom>
        <a:solidFill>
          <a:schemeClr val="accent5">
            <a:hueOff val="-839864"/>
            <a:satOff val="45647"/>
            <a:lumOff val="-84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solidFill>
              <a:schemeClr val="bg1"/>
            </a:solidFill>
            <a:latin typeface="Times New Roman" pitchFamily="18" charset="0"/>
            <a:cs typeface="Times New Roman" pitchFamily="18" charset="0"/>
          </a:endParaRPr>
        </a:p>
      </dsp:txBody>
      <dsp:txXfrm rot="5400000">
        <a:off x="2069065" y="3990357"/>
        <a:ext cx="205269" cy="246323"/>
      </dsp:txXfrm>
    </dsp:sp>
    <dsp:sp modelId="{D42E234E-2283-498C-ACB6-3BC110EC3ECE}">
      <dsp:nvSpPr>
        <dsp:cNvPr id="0" name=""/>
        <dsp:cNvSpPr/>
      </dsp:nvSpPr>
      <dsp:spPr>
        <a:xfrm>
          <a:off x="228603" y="4250365"/>
          <a:ext cx="3886192" cy="547384"/>
        </a:xfrm>
        <a:prstGeom prst="roundRect">
          <a:avLst>
            <a:gd name="adj" fmla="val 10000"/>
          </a:avLst>
        </a:prstGeom>
        <a:solidFill>
          <a:schemeClr val="accent5">
            <a:hueOff val="-839864"/>
            <a:satOff val="45647"/>
            <a:lumOff val="-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latin typeface="Times New Roman" pitchFamily="18" charset="0"/>
              <a:cs typeface="Times New Roman" pitchFamily="18" charset="0"/>
            </a:rPr>
            <a:t>Preparation of final hydrological map</a:t>
          </a:r>
          <a:endParaRPr lang="en-US" sz="1400" b="1" kern="1200" dirty="0">
            <a:latin typeface="Times New Roman" pitchFamily="18" charset="0"/>
            <a:cs typeface="Times New Roman" pitchFamily="18" charset="0"/>
          </a:endParaRPr>
        </a:p>
      </dsp:txBody>
      <dsp:txXfrm>
        <a:off x="228603" y="4250365"/>
        <a:ext cx="3886192" cy="54738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B95E83-38EF-4891-BB79-CE37A56E576E}">
      <dsp:nvSpPr>
        <dsp:cNvPr id="0" name=""/>
        <dsp:cNvSpPr/>
      </dsp:nvSpPr>
      <dsp:spPr>
        <a:xfrm>
          <a:off x="49691" y="1789452"/>
          <a:ext cx="1442578" cy="1389334"/>
        </a:xfrm>
        <a:prstGeom prst="roundRect">
          <a:avLst>
            <a:gd name="adj" fmla="val 10000"/>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10000" cap="flat" cmpd="sng" algn="ctr">
          <a:solidFill>
            <a:schemeClr val="accent3"/>
          </a:solidFill>
          <a:prstDash val="solid"/>
        </a:ln>
        <a:effectLst>
          <a:outerShdw blurRad="76200" dist="50800" dir="5400000" rotWithShape="0">
            <a:srgbClr val="4E3B30">
              <a:alpha val="60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Early detection of crop disease   </a:t>
          </a:r>
          <a:endParaRPr lang="en-US" sz="1800" kern="1200" dirty="0">
            <a:latin typeface="Times New Roman" pitchFamily="18" charset="0"/>
            <a:cs typeface="Times New Roman" pitchFamily="18" charset="0"/>
          </a:endParaRPr>
        </a:p>
      </dsp:txBody>
      <dsp:txXfrm>
        <a:off x="49691" y="1789452"/>
        <a:ext cx="1442578" cy="1389334"/>
      </dsp:txXfrm>
    </dsp:sp>
    <dsp:sp modelId="{C5D098B6-B5A9-4069-BC32-BA865B669F83}">
      <dsp:nvSpPr>
        <dsp:cNvPr id="0" name=""/>
        <dsp:cNvSpPr/>
      </dsp:nvSpPr>
      <dsp:spPr>
        <a:xfrm>
          <a:off x="1636784" y="2342258"/>
          <a:ext cx="306369" cy="283722"/>
        </a:xfrm>
        <a:prstGeom prst="rightArrow">
          <a:avLst>
            <a:gd name="adj1" fmla="val 60000"/>
            <a:gd name="adj2" fmla="val 50000"/>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10000" cap="flat" cmpd="sng" algn="ctr">
          <a:solidFill>
            <a:schemeClr val="accent3"/>
          </a:solidFill>
          <a:prstDash val="solid"/>
        </a:ln>
        <a:effectLst>
          <a:outerShdw blurRad="76200" dist="50800" dir="5400000" rotWithShape="0">
            <a:srgbClr val="4E3B30">
              <a:alpha val="60000"/>
            </a:srgbClr>
          </a:outerShdw>
        </a:effectLst>
        <a:scene3d>
          <a:camera prst="orthographicFront"/>
          <a:lightRig rig="flat" dir="t"/>
        </a:scene3d>
        <a:sp3d z="-80000"/>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itchFamily="18" charset="0"/>
            <a:cs typeface="Times New Roman" pitchFamily="18" charset="0"/>
          </a:endParaRPr>
        </a:p>
      </dsp:txBody>
      <dsp:txXfrm>
        <a:off x="1636784" y="2342258"/>
        <a:ext cx="306369" cy="283722"/>
      </dsp:txXfrm>
    </dsp:sp>
    <dsp:sp modelId="{04ECE23A-2180-4647-9204-1E45559B8F89}">
      <dsp:nvSpPr>
        <dsp:cNvPr id="0" name=""/>
        <dsp:cNvSpPr/>
      </dsp:nvSpPr>
      <dsp:spPr>
        <a:xfrm>
          <a:off x="2070326" y="2140906"/>
          <a:ext cx="1562602" cy="686426"/>
        </a:xfrm>
        <a:prstGeom prst="roundRect">
          <a:avLst>
            <a:gd name="adj" fmla="val 10000"/>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10000" cap="flat" cmpd="sng" algn="ctr">
          <a:solidFill>
            <a:schemeClr val="accent3"/>
          </a:solidFill>
          <a:prstDash val="solid"/>
        </a:ln>
        <a:effectLst>
          <a:outerShdw blurRad="76200" dist="50800" dir="5400000" rotWithShape="0">
            <a:srgbClr val="4E3B30">
              <a:alpha val="60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Prevention and cure</a:t>
          </a:r>
          <a:endParaRPr lang="en-US" sz="1800" kern="1200" dirty="0">
            <a:latin typeface="Times New Roman" pitchFamily="18" charset="0"/>
            <a:cs typeface="Times New Roman" pitchFamily="18" charset="0"/>
          </a:endParaRPr>
        </a:p>
      </dsp:txBody>
      <dsp:txXfrm>
        <a:off x="2070326" y="2140906"/>
        <a:ext cx="1562602" cy="686426"/>
      </dsp:txXfrm>
    </dsp:sp>
    <dsp:sp modelId="{25DE6DB1-5124-4DED-80B9-F21A96656971}">
      <dsp:nvSpPr>
        <dsp:cNvPr id="0" name=""/>
        <dsp:cNvSpPr/>
      </dsp:nvSpPr>
      <dsp:spPr>
        <a:xfrm>
          <a:off x="3789188" y="2342258"/>
          <a:ext cx="331271" cy="283722"/>
        </a:xfrm>
        <a:prstGeom prst="rightArrow">
          <a:avLst>
            <a:gd name="adj1" fmla="val 60000"/>
            <a:gd name="adj2" fmla="val 50000"/>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10000" cap="flat" cmpd="sng" algn="ctr">
          <a:solidFill>
            <a:schemeClr val="accent3"/>
          </a:solidFill>
          <a:prstDash val="solid"/>
        </a:ln>
        <a:effectLst>
          <a:outerShdw blurRad="76200" dist="50800" dir="5400000" rotWithShape="0">
            <a:srgbClr val="4E3B30">
              <a:alpha val="60000"/>
            </a:srgbClr>
          </a:outerShdw>
        </a:effectLst>
        <a:scene3d>
          <a:camera prst="orthographicFront"/>
          <a:lightRig rig="flat" dir="t"/>
        </a:scene3d>
        <a:sp3d z="-80000"/>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itchFamily="18" charset="0"/>
            <a:cs typeface="Times New Roman" pitchFamily="18" charset="0"/>
          </a:endParaRPr>
        </a:p>
      </dsp:txBody>
      <dsp:txXfrm>
        <a:off x="3789188" y="2342258"/>
        <a:ext cx="331271" cy="283722"/>
      </dsp:txXfrm>
    </dsp:sp>
    <dsp:sp modelId="{DAB89E27-CFE1-4F48-A19B-367C234A84CE}">
      <dsp:nvSpPr>
        <dsp:cNvPr id="0" name=""/>
        <dsp:cNvSpPr/>
      </dsp:nvSpPr>
      <dsp:spPr>
        <a:xfrm>
          <a:off x="4257969" y="2140906"/>
          <a:ext cx="1562602" cy="686426"/>
        </a:xfrm>
        <a:prstGeom prst="roundRect">
          <a:avLst>
            <a:gd name="adj" fmla="val 10000"/>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10000" cap="flat" cmpd="sng" algn="ctr">
          <a:solidFill>
            <a:schemeClr val="accent3"/>
          </a:solidFill>
          <a:prstDash val="solid"/>
        </a:ln>
        <a:effectLst>
          <a:outerShdw blurRad="76200" dist="50800" dir="5400000" rotWithShape="0">
            <a:srgbClr val="4E3B30">
              <a:alpha val="60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Crop health </a:t>
          </a:r>
          <a:endParaRPr lang="en-US" sz="1800" kern="1200" dirty="0">
            <a:latin typeface="Times New Roman" pitchFamily="18" charset="0"/>
            <a:cs typeface="Times New Roman" pitchFamily="18" charset="0"/>
          </a:endParaRPr>
        </a:p>
      </dsp:txBody>
      <dsp:txXfrm>
        <a:off x="4257969" y="2140906"/>
        <a:ext cx="1562602" cy="686426"/>
      </dsp:txXfrm>
    </dsp:sp>
    <dsp:sp modelId="{B09B1712-BFE0-4107-AD59-80D667108474}">
      <dsp:nvSpPr>
        <dsp:cNvPr id="0" name=""/>
        <dsp:cNvSpPr/>
      </dsp:nvSpPr>
      <dsp:spPr>
        <a:xfrm>
          <a:off x="5976832" y="2342258"/>
          <a:ext cx="331271" cy="283722"/>
        </a:xfrm>
        <a:prstGeom prst="rightArrow">
          <a:avLst>
            <a:gd name="adj1" fmla="val 60000"/>
            <a:gd name="adj2" fmla="val 50000"/>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10000" cap="flat" cmpd="sng" algn="ctr">
          <a:solidFill>
            <a:schemeClr val="accent3"/>
          </a:solidFill>
          <a:prstDash val="solid"/>
        </a:ln>
        <a:effectLst>
          <a:outerShdw blurRad="76200" dist="50800" dir="5400000" rotWithShape="0">
            <a:srgbClr val="4E3B30">
              <a:alpha val="60000"/>
            </a:srgbClr>
          </a:outerShdw>
        </a:effectLst>
        <a:scene3d>
          <a:camera prst="orthographicFront"/>
          <a:lightRig rig="flat" dir="t"/>
        </a:scene3d>
        <a:sp3d z="-80000"/>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itchFamily="18" charset="0"/>
            <a:cs typeface="Times New Roman" pitchFamily="18" charset="0"/>
          </a:endParaRPr>
        </a:p>
      </dsp:txBody>
      <dsp:txXfrm>
        <a:off x="5976832" y="2342258"/>
        <a:ext cx="331271" cy="283722"/>
      </dsp:txXfrm>
    </dsp:sp>
    <dsp:sp modelId="{B8709D01-8982-4054-9FD5-710A3B00B9A3}">
      <dsp:nvSpPr>
        <dsp:cNvPr id="0" name=""/>
        <dsp:cNvSpPr/>
      </dsp:nvSpPr>
      <dsp:spPr>
        <a:xfrm>
          <a:off x="6445612" y="1789452"/>
          <a:ext cx="1705080" cy="1389334"/>
        </a:xfrm>
        <a:prstGeom prst="roundRect">
          <a:avLst>
            <a:gd name="adj" fmla="val 10000"/>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10000" cap="flat" cmpd="sng" algn="ctr">
          <a:solidFill>
            <a:schemeClr val="accent3"/>
          </a:solidFill>
          <a:prstDash val="solid"/>
        </a:ln>
        <a:effectLst>
          <a:outerShdw blurRad="76200" dist="50800" dir="5400000" rotWithShape="0">
            <a:srgbClr val="4E3B30">
              <a:alpha val="60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Good agricultural productivity</a:t>
          </a:r>
          <a:endParaRPr lang="en-US" sz="1800" kern="1200" dirty="0">
            <a:latin typeface="Times New Roman" pitchFamily="18" charset="0"/>
            <a:cs typeface="Times New Roman" pitchFamily="18" charset="0"/>
          </a:endParaRPr>
        </a:p>
      </dsp:txBody>
      <dsp:txXfrm>
        <a:off x="6445612" y="1789452"/>
        <a:ext cx="1705080" cy="13893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DB8EE1-BBC8-4901-8E7A-DFA8ECB3E309}">
      <dsp:nvSpPr>
        <dsp:cNvPr id="0" name=""/>
        <dsp:cNvSpPr/>
      </dsp:nvSpPr>
      <dsp:spPr>
        <a:xfrm>
          <a:off x="2944587" y="1948196"/>
          <a:ext cx="1426024" cy="1209007"/>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Natural environment</a:t>
          </a:r>
          <a:endParaRPr lang="en-US" sz="2000" kern="1200" dirty="0">
            <a:latin typeface="Times New Roman" pitchFamily="18" charset="0"/>
            <a:cs typeface="Times New Roman" pitchFamily="18" charset="0"/>
          </a:endParaRPr>
        </a:p>
      </dsp:txBody>
      <dsp:txXfrm>
        <a:off x="2944587" y="1948196"/>
        <a:ext cx="1426024" cy="1209007"/>
      </dsp:txXfrm>
    </dsp:sp>
    <dsp:sp modelId="{48A4509E-1C76-41B3-9138-443D871D08D8}">
      <dsp:nvSpPr>
        <dsp:cNvPr id="0" name=""/>
        <dsp:cNvSpPr/>
      </dsp:nvSpPr>
      <dsp:spPr>
        <a:xfrm rot="16200000">
          <a:off x="3451523" y="1353543"/>
          <a:ext cx="412153" cy="434986"/>
        </a:xfrm>
        <a:prstGeom prst="rightArrow">
          <a:avLst>
            <a:gd name="adj1" fmla="val 60000"/>
            <a:gd name="adj2" fmla="val 5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itchFamily="18" charset="0"/>
            <a:cs typeface="Times New Roman" pitchFamily="18" charset="0"/>
          </a:endParaRPr>
        </a:p>
      </dsp:txBody>
      <dsp:txXfrm rot="16200000">
        <a:off x="3451523" y="1353543"/>
        <a:ext cx="412153" cy="434986"/>
      </dsp:txXfrm>
    </dsp:sp>
    <dsp:sp modelId="{B683BFD2-ABBC-4F9C-A569-2C212A67D94E}">
      <dsp:nvSpPr>
        <dsp:cNvPr id="0" name=""/>
        <dsp:cNvSpPr/>
      </dsp:nvSpPr>
      <dsp:spPr>
        <a:xfrm>
          <a:off x="3081882" y="19112"/>
          <a:ext cx="1151435" cy="1151435"/>
        </a:xfrm>
        <a:prstGeom prst="ellipse">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itchFamily="18" charset="0"/>
              <a:cs typeface="Times New Roman" pitchFamily="18" charset="0"/>
            </a:rPr>
            <a:t>Mount-ains </a:t>
          </a:r>
          <a:endParaRPr lang="en-US" sz="2000" kern="1200" dirty="0">
            <a:latin typeface="Times New Roman" pitchFamily="18" charset="0"/>
            <a:cs typeface="Times New Roman" pitchFamily="18" charset="0"/>
          </a:endParaRPr>
        </a:p>
      </dsp:txBody>
      <dsp:txXfrm>
        <a:off x="3081882" y="19112"/>
        <a:ext cx="1151435" cy="1151435"/>
      </dsp:txXfrm>
    </dsp:sp>
    <dsp:sp modelId="{578A96D1-8D6C-4CCF-83E5-6884EAA9A863}">
      <dsp:nvSpPr>
        <dsp:cNvPr id="0" name=""/>
        <dsp:cNvSpPr/>
      </dsp:nvSpPr>
      <dsp:spPr>
        <a:xfrm rot="18900000">
          <a:off x="4175598" y="1623740"/>
          <a:ext cx="386936" cy="434986"/>
        </a:xfrm>
        <a:prstGeom prst="rightArrow">
          <a:avLst>
            <a:gd name="adj1" fmla="val 60000"/>
            <a:gd name="adj2" fmla="val 50000"/>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itchFamily="18" charset="0"/>
            <a:cs typeface="Times New Roman" pitchFamily="18" charset="0"/>
          </a:endParaRPr>
        </a:p>
      </dsp:txBody>
      <dsp:txXfrm rot="18900000">
        <a:off x="4175598" y="1623740"/>
        <a:ext cx="386936" cy="434986"/>
      </dsp:txXfrm>
    </dsp:sp>
    <dsp:sp modelId="{88488C2F-6E51-496C-BC7A-866B2BB31F2E}">
      <dsp:nvSpPr>
        <dsp:cNvPr id="0" name=""/>
        <dsp:cNvSpPr/>
      </dsp:nvSpPr>
      <dsp:spPr>
        <a:xfrm>
          <a:off x="4466304" y="592559"/>
          <a:ext cx="1151435" cy="1151435"/>
        </a:xfrm>
        <a:prstGeom prst="ellipse">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Seas </a:t>
          </a:r>
          <a:endParaRPr lang="en-US" sz="2000" kern="1200" dirty="0">
            <a:latin typeface="Times New Roman" pitchFamily="18" charset="0"/>
            <a:cs typeface="Times New Roman" pitchFamily="18" charset="0"/>
          </a:endParaRPr>
        </a:p>
      </dsp:txBody>
      <dsp:txXfrm>
        <a:off x="4466304" y="592559"/>
        <a:ext cx="1151435" cy="1151435"/>
      </dsp:txXfrm>
    </dsp:sp>
    <dsp:sp modelId="{309D73CB-B01D-4D75-9719-DC792C6F6E51}">
      <dsp:nvSpPr>
        <dsp:cNvPr id="0" name=""/>
        <dsp:cNvSpPr/>
      </dsp:nvSpPr>
      <dsp:spPr>
        <a:xfrm>
          <a:off x="4517822" y="2335206"/>
          <a:ext cx="354643" cy="434986"/>
        </a:xfrm>
        <a:prstGeom prst="rightArrow">
          <a:avLst>
            <a:gd name="adj1" fmla="val 60000"/>
            <a:gd name="adj2" fmla="val 5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itchFamily="18" charset="0"/>
            <a:cs typeface="Times New Roman" pitchFamily="18" charset="0"/>
          </a:endParaRPr>
        </a:p>
      </dsp:txBody>
      <dsp:txXfrm>
        <a:off x="4517822" y="2335206"/>
        <a:ext cx="354643" cy="434986"/>
      </dsp:txXfrm>
    </dsp:sp>
    <dsp:sp modelId="{BD4B6C61-70CE-422F-92DC-E468BAE32072}">
      <dsp:nvSpPr>
        <dsp:cNvPr id="0" name=""/>
        <dsp:cNvSpPr/>
      </dsp:nvSpPr>
      <dsp:spPr>
        <a:xfrm>
          <a:off x="5039751" y="1976982"/>
          <a:ext cx="1151435" cy="1151435"/>
        </a:xfrm>
        <a:prstGeom prst="ellipse">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soils</a:t>
          </a:r>
          <a:endParaRPr lang="en-US" sz="2000" kern="1200" dirty="0">
            <a:latin typeface="Times New Roman" pitchFamily="18" charset="0"/>
            <a:cs typeface="Times New Roman" pitchFamily="18" charset="0"/>
          </a:endParaRPr>
        </a:p>
      </dsp:txBody>
      <dsp:txXfrm>
        <a:off x="5039751" y="1976982"/>
        <a:ext cx="1151435" cy="1151435"/>
      </dsp:txXfrm>
    </dsp:sp>
    <dsp:sp modelId="{7FC7C1CC-9E40-4FCE-9739-89843C8E0AB2}">
      <dsp:nvSpPr>
        <dsp:cNvPr id="0" name=""/>
        <dsp:cNvSpPr/>
      </dsp:nvSpPr>
      <dsp:spPr>
        <a:xfrm rot="2700000">
          <a:off x="4175598" y="3046673"/>
          <a:ext cx="386936" cy="434986"/>
        </a:xfrm>
        <a:prstGeom prst="rightArrow">
          <a:avLst>
            <a:gd name="adj1" fmla="val 60000"/>
            <a:gd name="adj2" fmla="val 5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itchFamily="18" charset="0"/>
            <a:cs typeface="Times New Roman" pitchFamily="18" charset="0"/>
          </a:endParaRPr>
        </a:p>
      </dsp:txBody>
      <dsp:txXfrm rot="2700000">
        <a:off x="4175598" y="3046673"/>
        <a:ext cx="386936" cy="434986"/>
      </dsp:txXfrm>
    </dsp:sp>
    <dsp:sp modelId="{CCCBEB1B-D985-4F1E-AD02-4B090C479D09}">
      <dsp:nvSpPr>
        <dsp:cNvPr id="0" name=""/>
        <dsp:cNvSpPr/>
      </dsp:nvSpPr>
      <dsp:spPr>
        <a:xfrm>
          <a:off x="4466304" y="3361404"/>
          <a:ext cx="1151435" cy="1151435"/>
        </a:xfrm>
        <a:prstGeom prst="ellipse">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Rivers </a:t>
          </a:r>
          <a:endParaRPr lang="en-US" sz="2000" kern="1200" dirty="0">
            <a:latin typeface="Times New Roman" pitchFamily="18" charset="0"/>
            <a:cs typeface="Times New Roman" pitchFamily="18" charset="0"/>
          </a:endParaRPr>
        </a:p>
      </dsp:txBody>
      <dsp:txXfrm>
        <a:off x="4466304" y="3361404"/>
        <a:ext cx="1151435" cy="1151435"/>
      </dsp:txXfrm>
    </dsp:sp>
    <dsp:sp modelId="{3DFD9AD6-09E9-4710-BB6F-7891676CBEEC}">
      <dsp:nvSpPr>
        <dsp:cNvPr id="0" name=""/>
        <dsp:cNvSpPr/>
      </dsp:nvSpPr>
      <dsp:spPr>
        <a:xfrm rot="5400000">
          <a:off x="3451523" y="3316869"/>
          <a:ext cx="412153" cy="434986"/>
        </a:xfrm>
        <a:prstGeom prst="rightArrow">
          <a:avLst>
            <a:gd name="adj1" fmla="val 60000"/>
            <a:gd name="adj2" fmla="val 50000"/>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itchFamily="18" charset="0"/>
            <a:cs typeface="Times New Roman" pitchFamily="18" charset="0"/>
          </a:endParaRPr>
        </a:p>
      </dsp:txBody>
      <dsp:txXfrm rot="5400000">
        <a:off x="3451523" y="3316869"/>
        <a:ext cx="412153" cy="434986"/>
      </dsp:txXfrm>
    </dsp:sp>
    <dsp:sp modelId="{DC254CAD-B5B4-467C-AF1D-4206B3EB49E9}">
      <dsp:nvSpPr>
        <dsp:cNvPr id="0" name=""/>
        <dsp:cNvSpPr/>
      </dsp:nvSpPr>
      <dsp:spPr>
        <a:xfrm>
          <a:off x="3081882" y="3934851"/>
          <a:ext cx="1151435" cy="1151435"/>
        </a:xfrm>
        <a:prstGeom prst="ellipse">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Minerals </a:t>
          </a:r>
          <a:endParaRPr lang="en-US" sz="2000" kern="1200" dirty="0">
            <a:latin typeface="Times New Roman" pitchFamily="18" charset="0"/>
            <a:cs typeface="Times New Roman" pitchFamily="18" charset="0"/>
          </a:endParaRPr>
        </a:p>
      </dsp:txBody>
      <dsp:txXfrm>
        <a:off x="3081882" y="3934851"/>
        <a:ext cx="1151435" cy="1151435"/>
      </dsp:txXfrm>
    </dsp:sp>
    <dsp:sp modelId="{93F0A312-7C21-47DC-8E6B-F279EA0906B4}">
      <dsp:nvSpPr>
        <dsp:cNvPr id="0" name=""/>
        <dsp:cNvSpPr/>
      </dsp:nvSpPr>
      <dsp:spPr>
        <a:xfrm rot="8100000">
          <a:off x="2752664" y="3046673"/>
          <a:ext cx="386936" cy="434986"/>
        </a:xfrm>
        <a:prstGeom prst="rightArrow">
          <a:avLst>
            <a:gd name="adj1" fmla="val 60000"/>
            <a:gd name="adj2" fmla="val 5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itchFamily="18" charset="0"/>
            <a:cs typeface="Times New Roman" pitchFamily="18" charset="0"/>
          </a:endParaRPr>
        </a:p>
      </dsp:txBody>
      <dsp:txXfrm rot="8100000">
        <a:off x="2752664" y="3046673"/>
        <a:ext cx="386936" cy="434986"/>
      </dsp:txXfrm>
    </dsp:sp>
    <dsp:sp modelId="{E0D99292-1937-4FCD-AAB5-950E761FB63D}">
      <dsp:nvSpPr>
        <dsp:cNvPr id="0" name=""/>
        <dsp:cNvSpPr/>
      </dsp:nvSpPr>
      <dsp:spPr>
        <a:xfrm>
          <a:off x="1697459" y="3361404"/>
          <a:ext cx="1151435" cy="1151435"/>
        </a:xfrm>
        <a:prstGeom prst="ellipse">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Wind </a:t>
          </a:r>
          <a:endParaRPr lang="en-US" sz="2000" kern="1200" dirty="0">
            <a:latin typeface="Times New Roman" pitchFamily="18" charset="0"/>
            <a:cs typeface="Times New Roman" pitchFamily="18" charset="0"/>
          </a:endParaRPr>
        </a:p>
      </dsp:txBody>
      <dsp:txXfrm>
        <a:off x="1697459" y="3361404"/>
        <a:ext cx="1151435" cy="1151435"/>
      </dsp:txXfrm>
    </dsp:sp>
    <dsp:sp modelId="{1FC28104-531D-44B4-B4D6-1A4C0DC7848D}">
      <dsp:nvSpPr>
        <dsp:cNvPr id="0" name=""/>
        <dsp:cNvSpPr/>
      </dsp:nvSpPr>
      <dsp:spPr>
        <a:xfrm rot="10800000">
          <a:off x="2478929" y="2335206"/>
          <a:ext cx="329065" cy="434986"/>
        </a:xfrm>
        <a:prstGeom prst="rightArrow">
          <a:avLst>
            <a:gd name="adj1" fmla="val 60000"/>
            <a:gd name="adj2" fmla="val 50000"/>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itchFamily="18" charset="0"/>
            <a:cs typeface="Times New Roman" pitchFamily="18" charset="0"/>
          </a:endParaRPr>
        </a:p>
      </dsp:txBody>
      <dsp:txXfrm rot="10800000">
        <a:off x="2478929" y="2335206"/>
        <a:ext cx="329065" cy="434986"/>
      </dsp:txXfrm>
    </dsp:sp>
    <dsp:sp modelId="{FBB3C219-E5F0-4000-AA7A-4C01492B7C3C}">
      <dsp:nvSpPr>
        <dsp:cNvPr id="0" name=""/>
        <dsp:cNvSpPr/>
      </dsp:nvSpPr>
      <dsp:spPr>
        <a:xfrm>
          <a:off x="1172274" y="1976982"/>
          <a:ext cx="1151435" cy="1151435"/>
        </a:xfrm>
        <a:prstGeom prst="ellipse">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Tides </a:t>
          </a:r>
          <a:endParaRPr lang="en-US" sz="2000" kern="1200" dirty="0">
            <a:latin typeface="Times New Roman" pitchFamily="18" charset="0"/>
            <a:cs typeface="Times New Roman" pitchFamily="18" charset="0"/>
          </a:endParaRPr>
        </a:p>
      </dsp:txBody>
      <dsp:txXfrm>
        <a:off x="1172274" y="1976982"/>
        <a:ext cx="1151435" cy="1151435"/>
      </dsp:txXfrm>
    </dsp:sp>
    <dsp:sp modelId="{BE434371-1489-4B8D-AC7A-70482515A676}">
      <dsp:nvSpPr>
        <dsp:cNvPr id="0" name=""/>
        <dsp:cNvSpPr/>
      </dsp:nvSpPr>
      <dsp:spPr>
        <a:xfrm rot="13500000">
          <a:off x="2824323" y="1664162"/>
          <a:ext cx="324466" cy="434986"/>
        </a:xfrm>
        <a:prstGeom prst="rightArrow">
          <a:avLst>
            <a:gd name="adj1" fmla="val 60000"/>
            <a:gd name="adj2" fmla="val 5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itchFamily="18" charset="0"/>
            <a:cs typeface="Times New Roman" pitchFamily="18" charset="0"/>
          </a:endParaRPr>
        </a:p>
      </dsp:txBody>
      <dsp:txXfrm rot="13500000">
        <a:off x="2824323" y="1664162"/>
        <a:ext cx="324466" cy="434986"/>
      </dsp:txXfrm>
    </dsp:sp>
    <dsp:sp modelId="{D0411DF3-A1B2-4A40-8198-E40EE34EE3E1}">
      <dsp:nvSpPr>
        <dsp:cNvPr id="0" name=""/>
        <dsp:cNvSpPr/>
      </dsp:nvSpPr>
      <dsp:spPr>
        <a:xfrm>
          <a:off x="1336766" y="592559"/>
          <a:ext cx="1872821" cy="1151435"/>
        </a:xfrm>
        <a:prstGeom prst="ellipse">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itchFamily="18" charset="0"/>
              <a:cs typeface="Times New Roman" pitchFamily="18" charset="0"/>
            </a:rPr>
            <a:t>Insolation</a:t>
          </a:r>
          <a:r>
            <a:rPr lang="en-US" sz="2000" kern="1200" dirty="0" smtClean="0">
              <a:latin typeface="Times New Roman" pitchFamily="18" charset="0"/>
              <a:cs typeface="Times New Roman" pitchFamily="18" charset="0"/>
            </a:rPr>
            <a:t> </a:t>
          </a:r>
          <a:endParaRPr lang="en-US" sz="2000" kern="1200" dirty="0">
            <a:latin typeface="Times New Roman" pitchFamily="18" charset="0"/>
            <a:cs typeface="Times New Roman" pitchFamily="18" charset="0"/>
          </a:endParaRPr>
        </a:p>
      </dsp:txBody>
      <dsp:txXfrm>
        <a:off x="1336766" y="592559"/>
        <a:ext cx="1872821" cy="115143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775288-2C4A-441C-BEBA-526E47F9B310}">
      <dsp:nvSpPr>
        <dsp:cNvPr id="0" name=""/>
        <dsp:cNvSpPr/>
      </dsp:nvSpPr>
      <dsp:spPr>
        <a:xfrm>
          <a:off x="2466341" y="1692257"/>
          <a:ext cx="1849117" cy="1205358"/>
        </a:xfrm>
        <a:prstGeom prst="ellipse">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Biological Environment</a:t>
          </a:r>
          <a:endParaRPr lang="en-US" sz="1800" kern="1200" dirty="0">
            <a:latin typeface="Times New Roman" pitchFamily="18" charset="0"/>
            <a:cs typeface="Times New Roman" pitchFamily="18" charset="0"/>
          </a:endParaRPr>
        </a:p>
      </dsp:txBody>
      <dsp:txXfrm>
        <a:off x="2466341" y="1692257"/>
        <a:ext cx="1849117" cy="1205358"/>
      </dsp:txXfrm>
    </dsp:sp>
    <dsp:sp modelId="{1BC0DECC-A827-42C7-A2F8-723D3F0C1BCD}">
      <dsp:nvSpPr>
        <dsp:cNvPr id="0" name=""/>
        <dsp:cNvSpPr/>
      </dsp:nvSpPr>
      <dsp:spPr>
        <a:xfrm rot="16200000">
          <a:off x="3262589" y="1252515"/>
          <a:ext cx="256620" cy="409822"/>
        </a:xfrm>
        <a:prstGeom prst="rightArrow">
          <a:avLst>
            <a:gd name="adj1" fmla="val 60000"/>
            <a:gd name="adj2" fmla="val 50000"/>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a:scene3d>
          <a:camera prst="orthographicFront"/>
          <a:lightRig rig="flat" dir="t"/>
        </a:scene3d>
        <a:sp3d z="-80000"/>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itchFamily="18" charset="0"/>
            <a:cs typeface="Times New Roman" pitchFamily="18" charset="0"/>
          </a:endParaRPr>
        </a:p>
      </dsp:txBody>
      <dsp:txXfrm rot="16200000">
        <a:off x="3262589" y="1252515"/>
        <a:ext cx="256620" cy="409822"/>
      </dsp:txXfrm>
    </dsp:sp>
    <dsp:sp modelId="{9EA77556-4A9B-4061-9A48-A7F436C469E3}">
      <dsp:nvSpPr>
        <dsp:cNvPr id="0" name=""/>
        <dsp:cNvSpPr/>
      </dsp:nvSpPr>
      <dsp:spPr>
        <a:xfrm>
          <a:off x="2788220" y="2710"/>
          <a:ext cx="1205358" cy="1205358"/>
        </a:xfrm>
        <a:prstGeom prst="ellipse">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Bacteria </a:t>
          </a:r>
          <a:endParaRPr lang="en-US" sz="1800" kern="1200" dirty="0">
            <a:latin typeface="Times New Roman" pitchFamily="18" charset="0"/>
            <a:cs typeface="Times New Roman" pitchFamily="18" charset="0"/>
          </a:endParaRPr>
        </a:p>
      </dsp:txBody>
      <dsp:txXfrm>
        <a:off x="2788220" y="2710"/>
        <a:ext cx="1205358" cy="1205358"/>
      </dsp:txXfrm>
    </dsp:sp>
    <dsp:sp modelId="{AA627A5C-A371-4C65-9D69-615EB32B28CB}">
      <dsp:nvSpPr>
        <dsp:cNvPr id="0" name=""/>
        <dsp:cNvSpPr/>
      </dsp:nvSpPr>
      <dsp:spPr>
        <a:xfrm rot="20730643">
          <a:off x="4372384" y="1795553"/>
          <a:ext cx="316072" cy="409822"/>
        </a:xfrm>
        <a:prstGeom prst="rightArrow">
          <a:avLst>
            <a:gd name="adj1" fmla="val 60000"/>
            <a:gd name="adj2" fmla="val 50000"/>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a:scene3d>
          <a:camera prst="orthographicFront"/>
          <a:lightRig rig="flat" dir="t"/>
        </a:scene3d>
        <a:sp3d z="-80000"/>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itchFamily="18" charset="0"/>
            <a:cs typeface="Times New Roman" pitchFamily="18" charset="0"/>
          </a:endParaRPr>
        </a:p>
      </dsp:txBody>
      <dsp:txXfrm rot="20730643">
        <a:off x="4372384" y="1795553"/>
        <a:ext cx="316072" cy="409822"/>
      </dsp:txXfrm>
    </dsp:sp>
    <dsp:sp modelId="{DB532AAE-E83B-48C6-BE09-41F352ED96AC}">
      <dsp:nvSpPr>
        <dsp:cNvPr id="0" name=""/>
        <dsp:cNvSpPr/>
      </dsp:nvSpPr>
      <dsp:spPr>
        <a:xfrm>
          <a:off x="4808610" y="1170152"/>
          <a:ext cx="1205358" cy="1205358"/>
        </a:xfrm>
        <a:prstGeom prst="ellipse">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Viruses </a:t>
          </a:r>
          <a:endParaRPr lang="en-US" sz="1800" kern="1200" dirty="0">
            <a:latin typeface="Times New Roman" pitchFamily="18" charset="0"/>
            <a:cs typeface="Times New Roman" pitchFamily="18" charset="0"/>
          </a:endParaRPr>
        </a:p>
      </dsp:txBody>
      <dsp:txXfrm>
        <a:off x="4808610" y="1170152"/>
        <a:ext cx="1205358" cy="1205358"/>
      </dsp:txXfrm>
    </dsp:sp>
    <dsp:sp modelId="{152C8C69-995E-4309-B22C-E36290B3A19F}">
      <dsp:nvSpPr>
        <dsp:cNvPr id="0" name=""/>
        <dsp:cNvSpPr/>
      </dsp:nvSpPr>
      <dsp:spPr>
        <a:xfrm rot="2533810">
          <a:off x="3996338" y="2808610"/>
          <a:ext cx="372423" cy="409822"/>
        </a:xfrm>
        <a:prstGeom prst="rightArrow">
          <a:avLst>
            <a:gd name="adj1" fmla="val 60000"/>
            <a:gd name="adj2" fmla="val 50000"/>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a:scene3d>
          <a:camera prst="orthographicFront"/>
          <a:lightRig rig="flat" dir="t"/>
        </a:scene3d>
        <a:sp3d z="-80000"/>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itchFamily="18" charset="0"/>
            <a:cs typeface="Times New Roman" pitchFamily="18" charset="0"/>
          </a:endParaRPr>
        </a:p>
      </dsp:txBody>
      <dsp:txXfrm rot="2533810">
        <a:off x="3996338" y="2808610"/>
        <a:ext cx="372423" cy="409822"/>
      </dsp:txXfrm>
    </dsp:sp>
    <dsp:sp modelId="{1EB9DC2A-A21E-4FC3-81FC-95189C5C75CF}">
      <dsp:nvSpPr>
        <dsp:cNvPr id="0" name=""/>
        <dsp:cNvSpPr/>
      </dsp:nvSpPr>
      <dsp:spPr>
        <a:xfrm>
          <a:off x="4294082" y="3059134"/>
          <a:ext cx="1205358" cy="1205358"/>
        </a:xfrm>
        <a:prstGeom prst="ellipse">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Parasites </a:t>
          </a:r>
          <a:endParaRPr lang="en-US" sz="1800" kern="1200" dirty="0">
            <a:latin typeface="Times New Roman" pitchFamily="18" charset="0"/>
            <a:cs typeface="Times New Roman" pitchFamily="18" charset="0"/>
          </a:endParaRPr>
        </a:p>
      </dsp:txBody>
      <dsp:txXfrm>
        <a:off x="4294082" y="3059134"/>
        <a:ext cx="1205358" cy="1205358"/>
      </dsp:txXfrm>
    </dsp:sp>
    <dsp:sp modelId="{88F2C817-6894-45AE-8723-DA9204E5A188}">
      <dsp:nvSpPr>
        <dsp:cNvPr id="0" name=""/>
        <dsp:cNvSpPr/>
      </dsp:nvSpPr>
      <dsp:spPr>
        <a:xfrm rot="8266190">
          <a:off x="2413038" y="2808610"/>
          <a:ext cx="372423" cy="409822"/>
        </a:xfrm>
        <a:prstGeom prst="rightArrow">
          <a:avLst>
            <a:gd name="adj1" fmla="val 60000"/>
            <a:gd name="adj2" fmla="val 50000"/>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a:scene3d>
          <a:camera prst="orthographicFront"/>
          <a:lightRig rig="flat" dir="t"/>
        </a:scene3d>
        <a:sp3d z="-80000"/>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itchFamily="18" charset="0"/>
            <a:cs typeface="Times New Roman" pitchFamily="18" charset="0"/>
          </a:endParaRPr>
        </a:p>
      </dsp:txBody>
      <dsp:txXfrm rot="8266190">
        <a:off x="2413038" y="2808610"/>
        <a:ext cx="372423" cy="409822"/>
      </dsp:txXfrm>
    </dsp:sp>
    <dsp:sp modelId="{9C491067-5FD7-4004-8D3F-11BD4200DB78}">
      <dsp:nvSpPr>
        <dsp:cNvPr id="0" name=""/>
        <dsp:cNvSpPr/>
      </dsp:nvSpPr>
      <dsp:spPr>
        <a:xfrm>
          <a:off x="1282358" y="3059134"/>
          <a:ext cx="1205358" cy="1205358"/>
        </a:xfrm>
        <a:prstGeom prst="ellipse">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Plants </a:t>
          </a:r>
          <a:endParaRPr lang="en-US" sz="1800" kern="1200" dirty="0">
            <a:latin typeface="Times New Roman" pitchFamily="18" charset="0"/>
            <a:cs typeface="Times New Roman" pitchFamily="18" charset="0"/>
          </a:endParaRPr>
        </a:p>
      </dsp:txBody>
      <dsp:txXfrm>
        <a:off x="1282358" y="3059134"/>
        <a:ext cx="1205358" cy="1205358"/>
      </dsp:txXfrm>
    </dsp:sp>
    <dsp:sp modelId="{32D335A2-6A3C-45EE-A70E-D0BBBEC64AF7}">
      <dsp:nvSpPr>
        <dsp:cNvPr id="0" name=""/>
        <dsp:cNvSpPr/>
      </dsp:nvSpPr>
      <dsp:spPr>
        <a:xfrm rot="11610000">
          <a:off x="1977036" y="1797770"/>
          <a:ext cx="393058" cy="409822"/>
        </a:xfrm>
        <a:prstGeom prst="rightArrow">
          <a:avLst>
            <a:gd name="adj1" fmla="val 60000"/>
            <a:gd name="adj2" fmla="val 50000"/>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a:scene3d>
          <a:camera prst="orthographicFront"/>
          <a:lightRig rig="flat" dir="t"/>
        </a:scene3d>
        <a:sp3d z="-80000"/>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itchFamily="18" charset="0"/>
            <a:cs typeface="Times New Roman" pitchFamily="18" charset="0"/>
          </a:endParaRPr>
        </a:p>
      </dsp:txBody>
      <dsp:txXfrm rot="11610000">
        <a:off x="1977036" y="1797770"/>
        <a:ext cx="393058" cy="409822"/>
      </dsp:txXfrm>
    </dsp:sp>
    <dsp:sp modelId="{7EA34C55-916D-4AE7-83B0-3E3BA90CAC37}">
      <dsp:nvSpPr>
        <dsp:cNvPr id="0" name=""/>
        <dsp:cNvSpPr/>
      </dsp:nvSpPr>
      <dsp:spPr>
        <a:xfrm>
          <a:off x="613477" y="1170148"/>
          <a:ext cx="1205358" cy="1205358"/>
        </a:xfrm>
        <a:prstGeom prst="ellipse">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Animals </a:t>
          </a:r>
          <a:endParaRPr lang="en-US" sz="1800" kern="1200" dirty="0">
            <a:latin typeface="Times New Roman" pitchFamily="18" charset="0"/>
            <a:cs typeface="Times New Roman" pitchFamily="18" charset="0"/>
          </a:endParaRPr>
        </a:p>
      </dsp:txBody>
      <dsp:txXfrm>
        <a:off x="613477" y="1170148"/>
        <a:ext cx="1205358" cy="120535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894EAB-9A3B-480A-ACFE-9F635BDCC648}">
      <dsp:nvSpPr>
        <dsp:cNvPr id="0" name=""/>
        <dsp:cNvSpPr/>
      </dsp:nvSpPr>
      <dsp:spPr>
        <a:xfrm>
          <a:off x="2150867" y="526638"/>
          <a:ext cx="3511969" cy="3511969"/>
        </a:xfrm>
        <a:prstGeom prst="blockArc">
          <a:avLst>
            <a:gd name="adj1" fmla="val 9000000"/>
            <a:gd name="adj2" fmla="val 16200000"/>
            <a:gd name="adj3" fmla="val 4642"/>
          </a:avLst>
        </a:prstGeom>
        <a:gradFill rotWithShape="1">
          <a:gsLst>
            <a:gs pos="0">
              <a:schemeClr val="accent5">
                <a:tint val="30000"/>
                <a:satMod val="250000"/>
              </a:schemeClr>
            </a:gs>
            <a:gs pos="72000">
              <a:schemeClr val="accent5">
                <a:tint val="75000"/>
                <a:satMod val="210000"/>
              </a:schemeClr>
            </a:gs>
            <a:gs pos="100000">
              <a:schemeClr val="accent5">
                <a:tint val="85000"/>
                <a:satMod val="210000"/>
              </a:schemeClr>
            </a:gs>
          </a:gsLst>
          <a:lin ang="5400000" scaled="1"/>
        </a:gradFill>
        <a:ln w="10000" cap="flat" cmpd="sng" algn="ctr">
          <a:solidFill>
            <a:schemeClr val="accent5"/>
          </a:solidFill>
          <a:prstDash val="solid"/>
        </a:ln>
        <a:effectLst>
          <a:outerShdw blurRad="76200" dist="50800" dir="5400000" rotWithShape="0">
            <a:srgbClr val="4E3B30">
              <a:alpha val="60000"/>
            </a:srgbClr>
          </a:outerShdw>
        </a:effectLst>
      </dsp:spPr>
      <dsp:style>
        <a:lnRef idx="1">
          <a:schemeClr val="accent5"/>
        </a:lnRef>
        <a:fillRef idx="2">
          <a:schemeClr val="accent5"/>
        </a:fillRef>
        <a:effectRef idx="1">
          <a:schemeClr val="accent5"/>
        </a:effectRef>
        <a:fontRef idx="minor">
          <a:schemeClr val="dk1"/>
        </a:fontRef>
      </dsp:style>
    </dsp:sp>
    <dsp:sp modelId="{729CE0A7-0A54-4BC3-AB6B-1BB46DBA9E27}">
      <dsp:nvSpPr>
        <dsp:cNvPr id="0" name=""/>
        <dsp:cNvSpPr/>
      </dsp:nvSpPr>
      <dsp:spPr>
        <a:xfrm>
          <a:off x="2150867" y="526638"/>
          <a:ext cx="3511969" cy="3511969"/>
        </a:xfrm>
        <a:prstGeom prst="blockArc">
          <a:avLst>
            <a:gd name="adj1" fmla="val 1800000"/>
            <a:gd name="adj2" fmla="val 9000000"/>
            <a:gd name="adj3" fmla="val 4642"/>
          </a:avLst>
        </a:prstGeom>
        <a:gradFill rotWithShape="1">
          <a:gsLst>
            <a:gs pos="0">
              <a:schemeClr val="accent5">
                <a:tint val="30000"/>
                <a:satMod val="250000"/>
              </a:schemeClr>
            </a:gs>
            <a:gs pos="72000">
              <a:schemeClr val="accent5">
                <a:tint val="75000"/>
                <a:satMod val="210000"/>
              </a:schemeClr>
            </a:gs>
            <a:gs pos="100000">
              <a:schemeClr val="accent5">
                <a:tint val="85000"/>
                <a:satMod val="210000"/>
              </a:schemeClr>
            </a:gs>
          </a:gsLst>
          <a:lin ang="5400000" scaled="1"/>
        </a:gradFill>
        <a:ln w="10000" cap="flat" cmpd="sng" algn="ctr">
          <a:solidFill>
            <a:schemeClr val="accent5"/>
          </a:solidFill>
          <a:prstDash val="solid"/>
        </a:ln>
        <a:effectLst>
          <a:outerShdw blurRad="76200" dist="50800" dir="5400000" rotWithShape="0">
            <a:srgbClr val="4E3B30">
              <a:alpha val="60000"/>
            </a:srgbClr>
          </a:outerShdw>
        </a:effectLst>
      </dsp:spPr>
      <dsp:style>
        <a:lnRef idx="1">
          <a:schemeClr val="accent5"/>
        </a:lnRef>
        <a:fillRef idx="2">
          <a:schemeClr val="accent5"/>
        </a:fillRef>
        <a:effectRef idx="1">
          <a:schemeClr val="accent5"/>
        </a:effectRef>
        <a:fontRef idx="minor">
          <a:schemeClr val="dk1"/>
        </a:fontRef>
      </dsp:style>
    </dsp:sp>
    <dsp:sp modelId="{98FF14CC-859A-42B4-B69F-8B18B3BA8196}">
      <dsp:nvSpPr>
        <dsp:cNvPr id="0" name=""/>
        <dsp:cNvSpPr/>
      </dsp:nvSpPr>
      <dsp:spPr>
        <a:xfrm>
          <a:off x="2150867" y="526638"/>
          <a:ext cx="3511969" cy="3511969"/>
        </a:xfrm>
        <a:prstGeom prst="blockArc">
          <a:avLst>
            <a:gd name="adj1" fmla="val 16200000"/>
            <a:gd name="adj2" fmla="val 1800000"/>
            <a:gd name="adj3" fmla="val 4642"/>
          </a:avLst>
        </a:prstGeom>
        <a:gradFill rotWithShape="1">
          <a:gsLst>
            <a:gs pos="0">
              <a:schemeClr val="accent5">
                <a:tint val="30000"/>
                <a:satMod val="250000"/>
              </a:schemeClr>
            </a:gs>
            <a:gs pos="72000">
              <a:schemeClr val="accent5">
                <a:tint val="75000"/>
                <a:satMod val="210000"/>
              </a:schemeClr>
            </a:gs>
            <a:gs pos="100000">
              <a:schemeClr val="accent5">
                <a:tint val="85000"/>
                <a:satMod val="210000"/>
              </a:schemeClr>
            </a:gs>
          </a:gsLst>
          <a:lin ang="5400000" scaled="1"/>
        </a:gradFill>
        <a:ln w="10000" cap="flat" cmpd="sng" algn="ctr">
          <a:solidFill>
            <a:schemeClr val="accent5"/>
          </a:solidFill>
          <a:prstDash val="solid"/>
        </a:ln>
        <a:effectLst>
          <a:outerShdw blurRad="76200" dist="50800" dir="5400000" rotWithShape="0">
            <a:srgbClr val="4E3B30">
              <a:alpha val="60000"/>
            </a:srgbClr>
          </a:outerShdw>
        </a:effectLst>
      </dsp:spPr>
      <dsp:style>
        <a:lnRef idx="1">
          <a:schemeClr val="accent5"/>
        </a:lnRef>
        <a:fillRef idx="2">
          <a:schemeClr val="accent5"/>
        </a:fillRef>
        <a:effectRef idx="1">
          <a:schemeClr val="accent5"/>
        </a:effectRef>
        <a:fontRef idx="minor">
          <a:schemeClr val="dk1"/>
        </a:fontRef>
      </dsp:style>
    </dsp:sp>
    <dsp:sp modelId="{E538D17B-2272-41AF-AE89-B4ADDACFADA5}">
      <dsp:nvSpPr>
        <dsp:cNvPr id="0" name=""/>
        <dsp:cNvSpPr/>
      </dsp:nvSpPr>
      <dsp:spPr>
        <a:xfrm>
          <a:off x="2958728" y="1422768"/>
          <a:ext cx="1896247" cy="1719709"/>
        </a:xfrm>
        <a:prstGeom prst="ellipse">
          <a:avLst/>
        </a:prstGeom>
        <a:gradFill rotWithShape="1">
          <a:gsLst>
            <a:gs pos="0">
              <a:schemeClr val="accent5">
                <a:tint val="30000"/>
                <a:satMod val="250000"/>
              </a:schemeClr>
            </a:gs>
            <a:gs pos="72000">
              <a:schemeClr val="accent5">
                <a:tint val="75000"/>
                <a:satMod val="210000"/>
              </a:schemeClr>
            </a:gs>
            <a:gs pos="100000">
              <a:schemeClr val="accent5">
                <a:tint val="85000"/>
                <a:satMod val="210000"/>
              </a:schemeClr>
            </a:gs>
          </a:gsLst>
          <a:lin ang="5400000" scaled="1"/>
        </a:gradFill>
        <a:ln w="10000" cap="flat" cmpd="sng" algn="ctr">
          <a:solidFill>
            <a:schemeClr val="accent5"/>
          </a:solidFill>
          <a:prstDash val="solid"/>
        </a:ln>
        <a:effectLst>
          <a:outerShdw blurRad="76200" dist="50800" dir="5400000" rotWithShape="0">
            <a:srgbClr val="4E3B30">
              <a:alpha val="6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Cultural environment</a:t>
          </a:r>
          <a:endParaRPr lang="en-US" sz="1800" kern="1200" dirty="0">
            <a:latin typeface="Times New Roman" pitchFamily="18" charset="0"/>
            <a:cs typeface="Times New Roman" pitchFamily="18" charset="0"/>
          </a:endParaRPr>
        </a:p>
      </dsp:txBody>
      <dsp:txXfrm>
        <a:off x="2958728" y="1422768"/>
        <a:ext cx="1896247" cy="1719709"/>
      </dsp:txXfrm>
    </dsp:sp>
    <dsp:sp modelId="{03E935BF-53FB-460E-9250-B93DD925EEE3}">
      <dsp:nvSpPr>
        <dsp:cNvPr id="0" name=""/>
        <dsp:cNvSpPr/>
      </dsp:nvSpPr>
      <dsp:spPr>
        <a:xfrm>
          <a:off x="3165505" y="1358"/>
          <a:ext cx="1482692" cy="1132068"/>
        </a:xfrm>
        <a:prstGeom prst="ellipse">
          <a:avLst/>
        </a:prstGeom>
        <a:gradFill rotWithShape="1">
          <a:gsLst>
            <a:gs pos="0">
              <a:schemeClr val="accent5">
                <a:tint val="30000"/>
                <a:satMod val="250000"/>
              </a:schemeClr>
            </a:gs>
            <a:gs pos="72000">
              <a:schemeClr val="accent5">
                <a:tint val="75000"/>
                <a:satMod val="210000"/>
              </a:schemeClr>
            </a:gs>
            <a:gs pos="100000">
              <a:schemeClr val="accent5">
                <a:tint val="85000"/>
                <a:satMod val="210000"/>
              </a:schemeClr>
            </a:gs>
          </a:gsLst>
          <a:lin ang="5400000" scaled="1"/>
        </a:gradFill>
        <a:ln w="10000" cap="flat" cmpd="sng" algn="ctr">
          <a:solidFill>
            <a:schemeClr val="accent5"/>
          </a:solidFill>
          <a:prstDash val="solid"/>
        </a:ln>
        <a:effectLst>
          <a:outerShdw blurRad="76200" dist="50800" dir="5400000" rotWithShape="0">
            <a:srgbClr val="4E3B30">
              <a:alpha val="6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Polity </a:t>
          </a:r>
          <a:endParaRPr lang="en-US" sz="1800" kern="1200" dirty="0">
            <a:latin typeface="Times New Roman" pitchFamily="18" charset="0"/>
            <a:cs typeface="Times New Roman" pitchFamily="18" charset="0"/>
          </a:endParaRPr>
        </a:p>
      </dsp:txBody>
      <dsp:txXfrm>
        <a:off x="3165505" y="1358"/>
        <a:ext cx="1482692" cy="1132068"/>
      </dsp:txXfrm>
    </dsp:sp>
    <dsp:sp modelId="{4595AE4E-B079-4DBC-AF43-640DDCFF831D}">
      <dsp:nvSpPr>
        <dsp:cNvPr id="0" name=""/>
        <dsp:cNvSpPr/>
      </dsp:nvSpPr>
      <dsp:spPr>
        <a:xfrm>
          <a:off x="4621233" y="2574204"/>
          <a:ext cx="1542103" cy="1132068"/>
        </a:xfrm>
        <a:prstGeom prst="ellipse">
          <a:avLst/>
        </a:prstGeom>
        <a:gradFill rotWithShape="1">
          <a:gsLst>
            <a:gs pos="0">
              <a:schemeClr val="accent5">
                <a:tint val="30000"/>
                <a:satMod val="250000"/>
              </a:schemeClr>
            </a:gs>
            <a:gs pos="72000">
              <a:schemeClr val="accent5">
                <a:tint val="75000"/>
                <a:satMod val="210000"/>
              </a:schemeClr>
            </a:gs>
            <a:gs pos="100000">
              <a:schemeClr val="accent5">
                <a:tint val="85000"/>
                <a:satMod val="210000"/>
              </a:schemeClr>
            </a:gs>
          </a:gsLst>
          <a:lin ang="5400000" scaled="1"/>
        </a:gradFill>
        <a:ln w="10000" cap="flat" cmpd="sng" algn="ctr">
          <a:solidFill>
            <a:schemeClr val="accent5"/>
          </a:solidFill>
          <a:prstDash val="solid"/>
        </a:ln>
        <a:effectLst>
          <a:outerShdw blurRad="76200" dist="50800" dir="5400000" rotWithShape="0">
            <a:srgbClr val="4E3B30">
              <a:alpha val="6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Economy </a:t>
          </a:r>
          <a:endParaRPr lang="en-US" sz="1800" kern="1200" dirty="0">
            <a:latin typeface="Times New Roman" pitchFamily="18" charset="0"/>
            <a:cs typeface="Times New Roman" pitchFamily="18" charset="0"/>
          </a:endParaRPr>
        </a:p>
      </dsp:txBody>
      <dsp:txXfrm>
        <a:off x="4621233" y="2574204"/>
        <a:ext cx="1542103" cy="1132068"/>
      </dsp:txXfrm>
    </dsp:sp>
    <dsp:sp modelId="{7BDE0A94-82E4-4807-9D0A-E8E0A9EC6FC6}">
      <dsp:nvSpPr>
        <dsp:cNvPr id="0" name=""/>
        <dsp:cNvSpPr/>
      </dsp:nvSpPr>
      <dsp:spPr>
        <a:xfrm>
          <a:off x="1685262" y="2574204"/>
          <a:ext cx="1472311" cy="1132068"/>
        </a:xfrm>
        <a:prstGeom prst="ellipse">
          <a:avLst/>
        </a:prstGeom>
        <a:gradFill rotWithShape="1">
          <a:gsLst>
            <a:gs pos="0">
              <a:schemeClr val="accent5">
                <a:tint val="30000"/>
                <a:satMod val="250000"/>
              </a:schemeClr>
            </a:gs>
            <a:gs pos="72000">
              <a:schemeClr val="accent5">
                <a:tint val="75000"/>
                <a:satMod val="210000"/>
              </a:schemeClr>
            </a:gs>
            <a:gs pos="100000">
              <a:schemeClr val="accent5">
                <a:tint val="85000"/>
                <a:satMod val="210000"/>
              </a:schemeClr>
            </a:gs>
          </a:gsLst>
          <a:lin ang="5400000" scaled="1"/>
        </a:gradFill>
        <a:ln w="10000" cap="flat" cmpd="sng" algn="ctr">
          <a:solidFill>
            <a:schemeClr val="accent5"/>
          </a:solidFill>
          <a:prstDash val="solid"/>
        </a:ln>
        <a:effectLst>
          <a:outerShdw blurRad="76200" dist="50800" dir="5400000" rotWithShape="0">
            <a:srgbClr val="4E3B30">
              <a:alpha val="6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Society </a:t>
          </a:r>
          <a:endParaRPr lang="en-US" sz="1800" kern="1200" dirty="0">
            <a:latin typeface="Times New Roman" pitchFamily="18" charset="0"/>
            <a:cs typeface="Times New Roman" pitchFamily="18" charset="0"/>
          </a:endParaRPr>
        </a:p>
      </dsp:txBody>
      <dsp:txXfrm>
        <a:off x="1685262" y="2574204"/>
        <a:ext cx="1472311" cy="113206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7C6B72-D6B7-41EC-8DC8-34CD39372157}">
      <dsp:nvSpPr>
        <dsp:cNvPr id="0" name=""/>
        <dsp:cNvSpPr/>
      </dsp:nvSpPr>
      <dsp:spPr>
        <a:xfrm>
          <a:off x="3024283" y="1766983"/>
          <a:ext cx="1342832" cy="1342832"/>
        </a:xfrm>
        <a:prstGeom prst="ellipse">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Times New Roman" pitchFamily="18" charset="0"/>
              <a:cs typeface="Times New Roman" pitchFamily="18" charset="0"/>
            </a:rPr>
            <a:t>Problem </a:t>
          </a:r>
          <a:endParaRPr lang="en-US" sz="1400" b="1" kern="1200" dirty="0">
            <a:solidFill>
              <a:schemeClr val="bg1"/>
            </a:solidFill>
            <a:latin typeface="Times New Roman" pitchFamily="18" charset="0"/>
            <a:cs typeface="Times New Roman" pitchFamily="18" charset="0"/>
          </a:endParaRPr>
        </a:p>
      </dsp:txBody>
      <dsp:txXfrm>
        <a:off x="3024283" y="1766983"/>
        <a:ext cx="1342832" cy="1342832"/>
      </dsp:txXfrm>
    </dsp:sp>
    <dsp:sp modelId="{A53A1779-B8BB-4536-AED2-8BFFB1769C4F}">
      <dsp:nvSpPr>
        <dsp:cNvPr id="0" name=""/>
        <dsp:cNvSpPr/>
      </dsp:nvSpPr>
      <dsp:spPr>
        <a:xfrm rot="16200000">
          <a:off x="3492871" y="1547804"/>
          <a:ext cx="405657" cy="32701"/>
        </a:xfrm>
        <a:custGeom>
          <a:avLst/>
          <a:gdLst/>
          <a:ahLst/>
          <a:cxnLst/>
          <a:rect l="0" t="0" r="0" b="0"/>
          <a:pathLst>
            <a:path>
              <a:moveTo>
                <a:pt x="0" y="16350"/>
              </a:moveTo>
              <a:lnTo>
                <a:pt x="405657" y="1635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Times New Roman" pitchFamily="18" charset="0"/>
            <a:cs typeface="Times New Roman" pitchFamily="18" charset="0"/>
          </a:endParaRPr>
        </a:p>
      </dsp:txBody>
      <dsp:txXfrm rot="16200000">
        <a:off x="3685558" y="1554013"/>
        <a:ext cx="20282" cy="20282"/>
      </dsp:txXfrm>
    </dsp:sp>
    <dsp:sp modelId="{A21B7204-FEDF-429F-98F8-77E5F5533835}">
      <dsp:nvSpPr>
        <dsp:cNvPr id="0" name=""/>
        <dsp:cNvSpPr/>
      </dsp:nvSpPr>
      <dsp:spPr>
        <a:xfrm>
          <a:off x="3024283" y="18494"/>
          <a:ext cx="1342832" cy="1342832"/>
        </a:xfrm>
        <a:prstGeom prst="ellipse">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Times New Roman" pitchFamily="18" charset="0"/>
              <a:cs typeface="Times New Roman" pitchFamily="18" charset="0"/>
            </a:rPr>
            <a:t>Global warming</a:t>
          </a:r>
          <a:endParaRPr lang="en-US" sz="1400" b="1" kern="1200" dirty="0">
            <a:solidFill>
              <a:schemeClr val="bg1"/>
            </a:solidFill>
            <a:latin typeface="Times New Roman" pitchFamily="18" charset="0"/>
            <a:cs typeface="Times New Roman" pitchFamily="18" charset="0"/>
          </a:endParaRPr>
        </a:p>
      </dsp:txBody>
      <dsp:txXfrm>
        <a:off x="3024283" y="18494"/>
        <a:ext cx="1342832" cy="1342832"/>
      </dsp:txXfrm>
    </dsp:sp>
    <dsp:sp modelId="{05554EE3-2F71-4854-8CA5-E03F3F8AC007}">
      <dsp:nvSpPr>
        <dsp:cNvPr id="0" name=""/>
        <dsp:cNvSpPr/>
      </dsp:nvSpPr>
      <dsp:spPr>
        <a:xfrm rot="19800000">
          <a:off x="4249989" y="1984926"/>
          <a:ext cx="405657" cy="32701"/>
        </a:xfrm>
        <a:custGeom>
          <a:avLst/>
          <a:gdLst/>
          <a:ahLst/>
          <a:cxnLst/>
          <a:rect l="0" t="0" r="0" b="0"/>
          <a:pathLst>
            <a:path>
              <a:moveTo>
                <a:pt x="0" y="16350"/>
              </a:moveTo>
              <a:lnTo>
                <a:pt x="405657" y="1635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Times New Roman" pitchFamily="18" charset="0"/>
            <a:cs typeface="Times New Roman" pitchFamily="18" charset="0"/>
          </a:endParaRPr>
        </a:p>
      </dsp:txBody>
      <dsp:txXfrm rot="19800000">
        <a:off x="4442676" y="1991136"/>
        <a:ext cx="20282" cy="20282"/>
      </dsp:txXfrm>
    </dsp:sp>
    <dsp:sp modelId="{5A9AF9EB-E059-419F-8969-69F034DAA423}">
      <dsp:nvSpPr>
        <dsp:cNvPr id="0" name=""/>
        <dsp:cNvSpPr/>
      </dsp:nvSpPr>
      <dsp:spPr>
        <a:xfrm>
          <a:off x="4538520" y="892739"/>
          <a:ext cx="1342832" cy="1342832"/>
        </a:xfrm>
        <a:prstGeom prst="ellipse">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Times New Roman" pitchFamily="18" charset="0"/>
              <a:cs typeface="Times New Roman" pitchFamily="18" charset="0"/>
            </a:rPr>
            <a:t>Deforestation </a:t>
          </a:r>
          <a:endParaRPr lang="en-US" sz="1400" b="1" kern="1200" dirty="0">
            <a:solidFill>
              <a:schemeClr val="bg1"/>
            </a:solidFill>
            <a:latin typeface="Times New Roman" pitchFamily="18" charset="0"/>
            <a:cs typeface="Times New Roman" pitchFamily="18" charset="0"/>
          </a:endParaRPr>
        </a:p>
      </dsp:txBody>
      <dsp:txXfrm>
        <a:off x="4538520" y="892739"/>
        <a:ext cx="1342832" cy="1342832"/>
      </dsp:txXfrm>
    </dsp:sp>
    <dsp:sp modelId="{D22ED63E-50C2-4ED1-B0B1-F58855875D0A}">
      <dsp:nvSpPr>
        <dsp:cNvPr id="0" name=""/>
        <dsp:cNvSpPr/>
      </dsp:nvSpPr>
      <dsp:spPr>
        <a:xfrm rot="1800000">
          <a:off x="4249989" y="2859171"/>
          <a:ext cx="405657" cy="32701"/>
        </a:xfrm>
        <a:custGeom>
          <a:avLst/>
          <a:gdLst/>
          <a:ahLst/>
          <a:cxnLst/>
          <a:rect l="0" t="0" r="0" b="0"/>
          <a:pathLst>
            <a:path>
              <a:moveTo>
                <a:pt x="0" y="16350"/>
              </a:moveTo>
              <a:lnTo>
                <a:pt x="405657" y="1635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Times New Roman" pitchFamily="18" charset="0"/>
            <a:cs typeface="Times New Roman" pitchFamily="18" charset="0"/>
          </a:endParaRPr>
        </a:p>
      </dsp:txBody>
      <dsp:txXfrm rot="1800000">
        <a:off x="4442676" y="2865380"/>
        <a:ext cx="20282" cy="20282"/>
      </dsp:txXfrm>
    </dsp:sp>
    <dsp:sp modelId="{EDD8AADB-30EB-40BA-B34F-54B7597446A3}">
      <dsp:nvSpPr>
        <dsp:cNvPr id="0" name=""/>
        <dsp:cNvSpPr/>
      </dsp:nvSpPr>
      <dsp:spPr>
        <a:xfrm>
          <a:off x="4538520" y="2641228"/>
          <a:ext cx="1342832" cy="1342832"/>
        </a:xfrm>
        <a:prstGeom prst="ellipse">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Times New Roman" pitchFamily="18" charset="0"/>
              <a:cs typeface="Times New Roman" pitchFamily="18" charset="0"/>
            </a:rPr>
            <a:t>Hazard </a:t>
          </a:r>
          <a:endParaRPr lang="en-US" sz="1400" b="1" kern="1200" dirty="0">
            <a:solidFill>
              <a:schemeClr val="bg1"/>
            </a:solidFill>
            <a:latin typeface="Times New Roman" pitchFamily="18" charset="0"/>
            <a:cs typeface="Times New Roman" pitchFamily="18" charset="0"/>
          </a:endParaRPr>
        </a:p>
      </dsp:txBody>
      <dsp:txXfrm>
        <a:off x="4538520" y="2641228"/>
        <a:ext cx="1342832" cy="1342832"/>
      </dsp:txXfrm>
    </dsp:sp>
    <dsp:sp modelId="{4B9835FE-D2B5-458C-A8B3-C2A38DAEE9D1}">
      <dsp:nvSpPr>
        <dsp:cNvPr id="0" name=""/>
        <dsp:cNvSpPr/>
      </dsp:nvSpPr>
      <dsp:spPr>
        <a:xfrm rot="5400000">
          <a:off x="3492871" y="3296294"/>
          <a:ext cx="405657" cy="32701"/>
        </a:xfrm>
        <a:custGeom>
          <a:avLst/>
          <a:gdLst/>
          <a:ahLst/>
          <a:cxnLst/>
          <a:rect l="0" t="0" r="0" b="0"/>
          <a:pathLst>
            <a:path>
              <a:moveTo>
                <a:pt x="0" y="16350"/>
              </a:moveTo>
              <a:lnTo>
                <a:pt x="405657" y="1635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Times New Roman" pitchFamily="18" charset="0"/>
            <a:cs typeface="Times New Roman" pitchFamily="18" charset="0"/>
          </a:endParaRPr>
        </a:p>
      </dsp:txBody>
      <dsp:txXfrm rot="5400000">
        <a:off x="3685558" y="3302503"/>
        <a:ext cx="20282" cy="20282"/>
      </dsp:txXfrm>
    </dsp:sp>
    <dsp:sp modelId="{73D6D532-D5E2-47A4-A5A7-82E914E478AF}">
      <dsp:nvSpPr>
        <dsp:cNvPr id="0" name=""/>
        <dsp:cNvSpPr/>
      </dsp:nvSpPr>
      <dsp:spPr>
        <a:xfrm>
          <a:off x="2960955" y="3515473"/>
          <a:ext cx="1469488" cy="1342832"/>
        </a:xfrm>
        <a:prstGeom prst="ellipse">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Times New Roman" pitchFamily="18" charset="0"/>
              <a:cs typeface="Times New Roman" pitchFamily="18" charset="0"/>
            </a:rPr>
            <a:t>Pollution </a:t>
          </a:r>
          <a:endParaRPr lang="en-US" sz="1400" b="1" kern="1200" dirty="0">
            <a:solidFill>
              <a:schemeClr val="bg1"/>
            </a:solidFill>
            <a:latin typeface="Times New Roman" pitchFamily="18" charset="0"/>
            <a:cs typeface="Times New Roman" pitchFamily="18" charset="0"/>
          </a:endParaRPr>
        </a:p>
      </dsp:txBody>
      <dsp:txXfrm>
        <a:off x="2960955" y="3515473"/>
        <a:ext cx="1469488" cy="1342832"/>
      </dsp:txXfrm>
    </dsp:sp>
    <dsp:sp modelId="{E0B1A1E0-9E8C-42B4-9392-44971C4ED520}">
      <dsp:nvSpPr>
        <dsp:cNvPr id="0" name=""/>
        <dsp:cNvSpPr/>
      </dsp:nvSpPr>
      <dsp:spPr>
        <a:xfrm rot="9000000">
          <a:off x="2735753" y="2859171"/>
          <a:ext cx="405657" cy="32701"/>
        </a:xfrm>
        <a:custGeom>
          <a:avLst/>
          <a:gdLst/>
          <a:ahLst/>
          <a:cxnLst/>
          <a:rect l="0" t="0" r="0" b="0"/>
          <a:pathLst>
            <a:path>
              <a:moveTo>
                <a:pt x="0" y="16350"/>
              </a:moveTo>
              <a:lnTo>
                <a:pt x="405657" y="1635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Times New Roman" pitchFamily="18" charset="0"/>
            <a:cs typeface="Times New Roman" pitchFamily="18" charset="0"/>
          </a:endParaRPr>
        </a:p>
      </dsp:txBody>
      <dsp:txXfrm rot="9000000">
        <a:off x="2928440" y="2865380"/>
        <a:ext cx="20282" cy="20282"/>
      </dsp:txXfrm>
    </dsp:sp>
    <dsp:sp modelId="{C1C8368D-0959-42D2-8AD5-4C75715A601C}">
      <dsp:nvSpPr>
        <dsp:cNvPr id="0" name=""/>
        <dsp:cNvSpPr/>
      </dsp:nvSpPr>
      <dsp:spPr>
        <a:xfrm>
          <a:off x="1510047" y="2641228"/>
          <a:ext cx="1342832" cy="1342832"/>
        </a:xfrm>
        <a:prstGeom prst="ellipse">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Times New Roman" pitchFamily="18" charset="0"/>
              <a:cs typeface="Times New Roman" pitchFamily="18" charset="0"/>
            </a:rPr>
            <a:t>Increase disease </a:t>
          </a:r>
          <a:endParaRPr lang="en-US" sz="1400" b="1" kern="1200" dirty="0">
            <a:solidFill>
              <a:schemeClr val="bg1"/>
            </a:solidFill>
            <a:latin typeface="Times New Roman" pitchFamily="18" charset="0"/>
            <a:cs typeface="Times New Roman" pitchFamily="18" charset="0"/>
          </a:endParaRPr>
        </a:p>
      </dsp:txBody>
      <dsp:txXfrm>
        <a:off x="1510047" y="2641228"/>
        <a:ext cx="1342832" cy="1342832"/>
      </dsp:txXfrm>
    </dsp:sp>
    <dsp:sp modelId="{CC034D0A-7DA7-42EC-B1A5-14CEC1E46BD8}">
      <dsp:nvSpPr>
        <dsp:cNvPr id="0" name=""/>
        <dsp:cNvSpPr/>
      </dsp:nvSpPr>
      <dsp:spPr>
        <a:xfrm rot="12600000">
          <a:off x="2735753" y="1984926"/>
          <a:ext cx="405657" cy="32701"/>
        </a:xfrm>
        <a:custGeom>
          <a:avLst/>
          <a:gdLst/>
          <a:ahLst/>
          <a:cxnLst/>
          <a:rect l="0" t="0" r="0" b="0"/>
          <a:pathLst>
            <a:path>
              <a:moveTo>
                <a:pt x="0" y="16350"/>
              </a:moveTo>
              <a:lnTo>
                <a:pt x="405657" y="1635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Times New Roman" pitchFamily="18" charset="0"/>
            <a:cs typeface="Times New Roman" pitchFamily="18" charset="0"/>
          </a:endParaRPr>
        </a:p>
      </dsp:txBody>
      <dsp:txXfrm rot="12600000">
        <a:off x="2928440" y="1991136"/>
        <a:ext cx="20282" cy="20282"/>
      </dsp:txXfrm>
    </dsp:sp>
    <dsp:sp modelId="{4E433022-72D4-45E0-96D5-D0765B16056A}">
      <dsp:nvSpPr>
        <dsp:cNvPr id="0" name=""/>
        <dsp:cNvSpPr/>
      </dsp:nvSpPr>
      <dsp:spPr>
        <a:xfrm>
          <a:off x="1510047" y="892739"/>
          <a:ext cx="1342832" cy="1342832"/>
        </a:xfrm>
        <a:prstGeom prst="ellipse">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Times New Roman" pitchFamily="18" charset="0"/>
              <a:cs typeface="Times New Roman" pitchFamily="18" charset="0"/>
            </a:rPr>
            <a:t>Economic Imbalance </a:t>
          </a:r>
          <a:endParaRPr lang="en-US" sz="1400" b="1" kern="1200" dirty="0">
            <a:solidFill>
              <a:schemeClr val="bg1"/>
            </a:solidFill>
            <a:latin typeface="Times New Roman" pitchFamily="18" charset="0"/>
            <a:cs typeface="Times New Roman" pitchFamily="18" charset="0"/>
          </a:endParaRPr>
        </a:p>
      </dsp:txBody>
      <dsp:txXfrm>
        <a:off x="1510047" y="892739"/>
        <a:ext cx="1342832" cy="134283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627BEF-76C8-43AC-9090-18BFD37B2D29}">
      <dsp:nvSpPr>
        <dsp:cNvPr id="0" name=""/>
        <dsp:cNvSpPr/>
      </dsp:nvSpPr>
      <dsp:spPr>
        <a:xfrm>
          <a:off x="6867132" y="1934943"/>
          <a:ext cx="155250" cy="2909805"/>
        </a:xfrm>
        <a:custGeom>
          <a:avLst/>
          <a:gdLst/>
          <a:ahLst/>
          <a:cxnLst/>
          <a:rect l="0" t="0" r="0" b="0"/>
          <a:pathLst>
            <a:path>
              <a:moveTo>
                <a:pt x="0" y="0"/>
              </a:moveTo>
              <a:lnTo>
                <a:pt x="0" y="2909805"/>
              </a:lnTo>
              <a:lnTo>
                <a:pt x="155250" y="2909805"/>
              </a:lnTo>
            </a:path>
          </a:pathLst>
        </a:custGeom>
        <a:no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sp>
    <dsp:sp modelId="{6B31E8C6-4E32-4F11-AC04-DC9791E92766}">
      <dsp:nvSpPr>
        <dsp:cNvPr id="0" name=""/>
        <dsp:cNvSpPr/>
      </dsp:nvSpPr>
      <dsp:spPr>
        <a:xfrm>
          <a:off x="6867132" y="1934943"/>
          <a:ext cx="155250" cy="2212851"/>
        </a:xfrm>
        <a:custGeom>
          <a:avLst/>
          <a:gdLst/>
          <a:ahLst/>
          <a:cxnLst/>
          <a:rect l="0" t="0" r="0" b="0"/>
          <a:pathLst>
            <a:path>
              <a:moveTo>
                <a:pt x="0" y="0"/>
              </a:moveTo>
              <a:lnTo>
                <a:pt x="0" y="2212851"/>
              </a:lnTo>
              <a:lnTo>
                <a:pt x="155250" y="2212851"/>
              </a:lnTo>
            </a:path>
          </a:pathLst>
        </a:custGeom>
        <a:no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sp>
    <dsp:sp modelId="{7F2D58D0-332D-41A8-96E2-633430FBD5BC}">
      <dsp:nvSpPr>
        <dsp:cNvPr id="0" name=""/>
        <dsp:cNvSpPr/>
      </dsp:nvSpPr>
      <dsp:spPr>
        <a:xfrm>
          <a:off x="4154256" y="673703"/>
          <a:ext cx="3351659" cy="587537"/>
        </a:xfrm>
        <a:custGeom>
          <a:avLst/>
          <a:gdLst/>
          <a:ahLst/>
          <a:cxnLst/>
          <a:rect l="0" t="0" r="0" b="0"/>
          <a:pathLst>
            <a:path>
              <a:moveTo>
                <a:pt x="0" y="0"/>
              </a:moveTo>
              <a:lnTo>
                <a:pt x="0" y="446059"/>
              </a:lnTo>
              <a:lnTo>
                <a:pt x="3351659" y="446059"/>
              </a:lnTo>
              <a:lnTo>
                <a:pt x="3351659" y="587537"/>
              </a:lnTo>
            </a:path>
          </a:pathLst>
        </a:custGeom>
        <a:no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sp>
    <dsp:sp modelId="{32152C8C-B2B3-4FC4-877D-7C8633973749}">
      <dsp:nvSpPr>
        <dsp:cNvPr id="0" name=""/>
        <dsp:cNvSpPr/>
      </dsp:nvSpPr>
      <dsp:spPr>
        <a:xfrm>
          <a:off x="4154256" y="673703"/>
          <a:ext cx="1629842" cy="597710"/>
        </a:xfrm>
        <a:custGeom>
          <a:avLst/>
          <a:gdLst/>
          <a:ahLst/>
          <a:cxnLst/>
          <a:rect l="0" t="0" r="0" b="0"/>
          <a:pathLst>
            <a:path>
              <a:moveTo>
                <a:pt x="0" y="0"/>
              </a:moveTo>
              <a:lnTo>
                <a:pt x="0" y="456232"/>
              </a:lnTo>
              <a:lnTo>
                <a:pt x="1629842" y="456232"/>
              </a:lnTo>
              <a:lnTo>
                <a:pt x="1629842" y="597710"/>
              </a:lnTo>
            </a:path>
          </a:pathLst>
        </a:custGeom>
        <a:no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sp>
    <dsp:sp modelId="{B9E44D8A-D3C9-41EB-9604-259D006CB23E}">
      <dsp:nvSpPr>
        <dsp:cNvPr id="0" name=""/>
        <dsp:cNvSpPr/>
      </dsp:nvSpPr>
      <dsp:spPr>
        <a:xfrm>
          <a:off x="3417768" y="1934943"/>
          <a:ext cx="229391" cy="1623988"/>
        </a:xfrm>
        <a:custGeom>
          <a:avLst/>
          <a:gdLst/>
          <a:ahLst/>
          <a:cxnLst/>
          <a:rect l="0" t="0" r="0" b="0"/>
          <a:pathLst>
            <a:path>
              <a:moveTo>
                <a:pt x="0" y="0"/>
              </a:moveTo>
              <a:lnTo>
                <a:pt x="0" y="1623988"/>
              </a:lnTo>
              <a:lnTo>
                <a:pt x="229391" y="1623988"/>
              </a:lnTo>
            </a:path>
          </a:pathLst>
        </a:custGeom>
        <a:no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sp>
    <dsp:sp modelId="{03814092-32BA-4311-A07C-D06EDE81927E}">
      <dsp:nvSpPr>
        <dsp:cNvPr id="0" name=""/>
        <dsp:cNvSpPr/>
      </dsp:nvSpPr>
      <dsp:spPr>
        <a:xfrm>
          <a:off x="3417768" y="1934943"/>
          <a:ext cx="229391" cy="712137"/>
        </a:xfrm>
        <a:custGeom>
          <a:avLst/>
          <a:gdLst/>
          <a:ahLst/>
          <a:cxnLst/>
          <a:rect l="0" t="0" r="0" b="0"/>
          <a:pathLst>
            <a:path>
              <a:moveTo>
                <a:pt x="0" y="0"/>
              </a:moveTo>
              <a:lnTo>
                <a:pt x="0" y="712137"/>
              </a:lnTo>
              <a:lnTo>
                <a:pt x="229391" y="712137"/>
              </a:lnTo>
            </a:path>
          </a:pathLst>
        </a:custGeom>
        <a:no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sp>
    <dsp:sp modelId="{7A34A394-6ED1-400E-93AB-BE8F754D39EC}">
      <dsp:nvSpPr>
        <dsp:cNvPr id="0" name=""/>
        <dsp:cNvSpPr/>
      </dsp:nvSpPr>
      <dsp:spPr>
        <a:xfrm>
          <a:off x="4029480" y="673703"/>
          <a:ext cx="124776" cy="587537"/>
        </a:xfrm>
        <a:custGeom>
          <a:avLst/>
          <a:gdLst/>
          <a:ahLst/>
          <a:cxnLst/>
          <a:rect l="0" t="0" r="0" b="0"/>
          <a:pathLst>
            <a:path>
              <a:moveTo>
                <a:pt x="124776" y="0"/>
              </a:moveTo>
              <a:lnTo>
                <a:pt x="124776" y="446059"/>
              </a:lnTo>
              <a:lnTo>
                <a:pt x="0" y="446059"/>
              </a:lnTo>
              <a:lnTo>
                <a:pt x="0" y="587537"/>
              </a:lnTo>
            </a:path>
          </a:pathLst>
        </a:custGeom>
        <a:no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sp>
    <dsp:sp modelId="{43504F3D-2D01-49A0-BF4C-9DF71008A312}">
      <dsp:nvSpPr>
        <dsp:cNvPr id="0" name=""/>
        <dsp:cNvSpPr/>
      </dsp:nvSpPr>
      <dsp:spPr>
        <a:xfrm>
          <a:off x="1769219" y="1931797"/>
          <a:ext cx="113559" cy="2912951"/>
        </a:xfrm>
        <a:custGeom>
          <a:avLst/>
          <a:gdLst/>
          <a:ahLst/>
          <a:cxnLst/>
          <a:rect l="0" t="0" r="0" b="0"/>
          <a:pathLst>
            <a:path>
              <a:moveTo>
                <a:pt x="0" y="0"/>
              </a:moveTo>
              <a:lnTo>
                <a:pt x="0" y="2912951"/>
              </a:lnTo>
              <a:lnTo>
                <a:pt x="113559" y="2912951"/>
              </a:lnTo>
            </a:path>
          </a:pathLst>
        </a:custGeom>
        <a:no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sp>
    <dsp:sp modelId="{85435454-C55A-4C8F-9057-C8A87A213E00}">
      <dsp:nvSpPr>
        <dsp:cNvPr id="0" name=""/>
        <dsp:cNvSpPr/>
      </dsp:nvSpPr>
      <dsp:spPr>
        <a:xfrm>
          <a:off x="1769219" y="1931797"/>
          <a:ext cx="113559" cy="2328560"/>
        </a:xfrm>
        <a:custGeom>
          <a:avLst/>
          <a:gdLst/>
          <a:ahLst/>
          <a:cxnLst/>
          <a:rect l="0" t="0" r="0" b="0"/>
          <a:pathLst>
            <a:path>
              <a:moveTo>
                <a:pt x="0" y="0"/>
              </a:moveTo>
              <a:lnTo>
                <a:pt x="0" y="2328560"/>
              </a:lnTo>
              <a:lnTo>
                <a:pt x="113559" y="2328560"/>
              </a:lnTo>
            </a:path>
          </a:pathLst>
        </a:custGeom>
        <a:no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sp>
    <dsp:sp modelId="{C0E373FE-AA75-48B4-A3D3-437DE80D66DA}">
      <dsp:nvSpPr>
        <dsp:cNvPr id="0" name=""/>
        <dsp:cNvSpPr/>
      </dsp:nvSpPr>
      <dsp:spPr>
        <a:xfrm>
          <a:off x="2308182" y="673703"/>
          <a:ext cx="1846074" cy="584391"/>
        </a:xfrm>
        <a:custGeom>
          <a:avLst/>
          <a:gdLst/>
          <a:ahLst/>
          <a:cxnLst/>
          <a:rect l="0" t="0" r="0" b="0"/>
          <a:pathLst>
            <a:path>
              <a:moveTo>
                <a:pt x="1846074" y="0"/>
              </a:moveTo>
              <a:lnTo>
                <a:pt x="1846074" y="442913"/>
              </a:lnTo>
              <a:lnTo>
                <a:pt x="0" y="442913"/>
              </a:lnTo>
              <a:lnTo>
                <a:pt x="0" y="584391"/>
              </a:lnTo>
            </a:path>
          </a:pathLst>
        </a:custGeom>
        <a:no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sp>
    <dsp:sp modelId="{72FBFD20-8805-412A-A1EF-CF1A3619D94D}">
      <dsp:nvSpPr>
        <dsp:cNvPr id="0" name=""/>
        <dsp:cNvSpPr/>
      </dsp:nvSpPr>
      <dsp:spPr>
        <a:xfrm>
          <a:off x="138858" y="1934943"/>
          <a:ext cx="202110" cy="1553848"/>
        </a:xfrm>
        <a:custGeom>
          <a:avLst/>
          <a:gdLst/>
          <a:ahLst/>
          <a:cxnLst/>
          <a:rect l="0" t="0" r="0" b="0"/>
          <a:pathLst>
            <a:path>
              <a:moveTo>
                <a:pt x="0" y="0"/>
              </a:moveTo>
              <a:lnTo>
                <a:pt x="0" y="1553848"/>
              </a:lnTo>
              <a:lnTo>
                <a:pt x="202110" y="1553848"/>
              </a:lnTo>
            </a:path>
          </a:pathLst>
        </a:custGeom>
        <a:no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sp>
    <dsp:sp modelId="{68305089-79D0-494F-9446-8511C31AED61}">
      <dsp:nvSpPr>
        <dsp:cNvPr id="0" name=""/>
        <dsp:cNvSpPr/>
      </dsp:nvSpPr>
      <dsp:spPr>
        <a:xfrm>
          <a:off x="138858" y="1934943"/>
          <a:ext cx="202110" cy="641998"/>
        </a:xfrm>
        <a:custGeom>
          <a:avLst/>
          <a:gdLst/>
          <a:ahLst/>
          <a:cxnLst/>
          <a:rect l="0" t="0" r="0" b="0"/>
          <a:pathLst>
            <a:path>
              <a:moveTo>
                <a:pt x="0" y="0"/>
              </a:moveTo>
              <a:lnTo>
                <a:pt x="0" y="641998"/>
              </a:lnTo>
              <a:lnTo>
                <a:pt x="202110" y="641998"/>
              </a:lnTo>
            </a:path>
          </a:pathLst>
        </a:custGeom>
        <a:no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sp>
    <dsp:sp modelId="{2391483E-1556-402C-A257-21FF6DEF2D9D}">
      <dsp:nvSpPr>
        <dsp:cNvPr id="0" name=""/>
        <dsp:cNvSpPr/>
      </dsp:nvSpPr>
      <dsp:spPr>
        <a:xfrm>
          <a:off x="677820" y="673703"/>
          <a:ext cx="3476435" cy="587537"/>
        </a:xfrm>
        <a:custGeom>
          <a:avLst/>
          <a:gdLst/>
          <a:ahLst/>
          <a:cxnLst/>
          <a:rect l="0" t="0" r="0" b="0"/>
          <a:pathLst>
            <a:path>
              <a:moveTo>
                <a:pt x="3476435" y="0"/>
              </a:moveTo>
              <a:lnTo>
                <a:pt x="3476435" y="446059"/>
              </a:lnTo>
              <a:lnTo>
                <a:pt x="0" y="446059"/>
              </a:lnTo>
              <a:lnTo>
                <a:pt x="0" y="587537"/>
              </a:lnTo>
            </a:path>
          </a:pathLst>
        </a:custGeom>
        <a:no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sp>
    <dsp:sp modelId="{6D48BF73-7BC2-4696-8D31-081DDF225BB9}">
      <dsp:nvSpPr>
        <dsp:cNvPr id="0" name=""/>
        <dsp:cNvSpPr/>
      </dsp:nvSpPr>
      <dsp:spPr>
        <a:xfrm>
          <a:off x="850639" y="0"/>
          <a:ext cx="6607235" cy="673703"/>
        </a:xfrm>
        <a:prstGeom prst="rect">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Application Of Remote Sensing On Environmental Study</a:t>
          </a:r>
          <a:endParaRPr lang="en-US" sz="1400" kern="1200" dirty="0">
            <a:latin typeface="Times New Roman" pitchFamily="18" charset="0"/>
            <a:cs typeface="Times New Roman" pitchFamily="18" charset="0"/>
          </a:endParaRPr>
        </a:p>
      </dsp:txBody>
      <dsp:txXfrm>
        <a:off x="850639" y="0"/>
        <a:ext cx="6607235" cy="673703"/>
      </dsp:txXfrm>
    </dsp:sp>
    <dsp:sp modelId="{CC2DCCD2-B371-469B-AED2-D79F807D6455}">
      <dsp:nvSpPr>
        <dsp:cNvPr id="0" name=""/>
        <dsp:cNvSpPr/>
      </dsp:nvSpPr>
      <dsp:spPr>
        <a:xfrm>
          <a:off x="4117" y="1261240"/>
          <a:ext cx="1347406" cy="673703"/>
        </a:xfrm>
        <a:prstGeom prst="rect">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Times New Roman" pitchFamily="18" charset="0"/>
              <a:cs typeface="Times New Roman" pitchFamily="18" charset="0"/>
            </a:rPr>
            <a:t>Natural Resource</a:t>
          </a:r>
          <a:endParaRPr lang="en-US" sz="1400" b="1" kern="1200" dirty="0">
            <a:solidFill>
              <a:schemeClr val="bg1"/>
            </a:solidFill>
            <a:latin typeface="Times New Roman" pitchFamily="18" charset="0"/>
            <a:cs typeface="Times New Roman" pitchFamily="18" charset="0"/>
          </a:endParaRPr>
        </a:p>
      </dsp:txBody>
      <dsp:txXfrm>
        <a:off x="4117" y="1261240"/>
        <a:ext cx="1347406" cy="673703"/>
      </dsp:txXfrm>
    </dsp:sp>
    <dsp:sp modelId="{98910655-CDBA-4447-B668-2FCEE184C9C6}">
      <dsp:nvSpPr>
        <dsp:cNvPr id="0" name=""/>
        <dsp:cNvSpPr/>
      </dsp:nvSpPr>
      <dsp:spPr>
        <a:xfrm>
          <a:off x="340969" y="2240090"/>
          <a:ext cx="1347406" cy="673703"/>
        </a:xfrm>
        <a:prstGeom prst="rect">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Water</a:t>
          </a:r>
          <a:endParaRPr lang="en-US" sz="1400" kern="1200" dirty="0">
            <a:latin typeface="Times New Roman" pitchFamily="18" charset="0"/>
            <a:cs typeface="Times New Roman" pitchFamily="18" charset="0"/>
          </a:endParaRPr>
        </a:p>
      </dsp:txBody>
      <dsp:txXfrm>
        <a:off x="340969" y="2240090"/>
        <a:ext cx="1347406" cy="673703"/>
      </dsp:txXfrm>
    </dsp:sp>
    <dsp:sp modelId="{142DC995-E781-4700-B3C0-5FBF8B7D78F9}">
      <dsp:nvSpPr>
        <dsp:cNvPr id="0" name=""/>
        <dsp:cNvSpPr/>
      </dsp:nvSpPr>
      <dsp:spPr>
        <a:xfrm>
          <a:off x="340969" y="3151940"/>
          <a:ext cx="1347406" cy="673703"/>
        </a:xfrm>
        <a:prstGeom prst="rect">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Forestry </a:t>
          </a:r>
          <a:endParaRPr lang="en-US" sz="1400" kern="1200" dirty="0">
            <a:latin typeface="Times New Roman" pitchFamily="18" charset="0"/>
            <a:cs typeface="Times New Roman" pitchFamily="18" charset="0"/>
          </a:endParaRPr>
        </a:p>
      </dsp:txBody>
      <dsp:txXfrm>
        <a:off x="340969" y="3151940"/>
        <a:ext cx="1347406" cy="673703"/>
      </dsp:txXfrm>
    </dsp:sp>
    <dsp:sp modelId="{B6A8A803-1BC3-4BA1-A489-86F561226C4B}">
      <dsp:nvSpPr>
        <dsp:cNvPr id="0" name=""/>
        <dsp:cNvSpPr/>
      </dsp:nvSpPr>
      <dsp:spPr>
        <a:xfrm>
          <a:off x="1634479" y="1258094"/>
          <a:ext cx="1347406" cy="673703"/>
        </a:xfrm>
        <a:prstGeom prst="rect">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Times New Roman" pitchFamily="18" charset="0"/>
              <a:cs typeface="Times New Roman" pitchFamily="18" charset="0"/>
            </a:rPr>
            <a:t>Bio Diversity</a:t>
          </a:r>
          <a:endParaRPr lang="en-US" sz="1400" b="1" kern="1200" dirty="0">
            <a:solidFill>
              <a:schemeClr val="bg1"/>
            </a:solidFill>
            <a:latin typeface="Times New Roman" pitchFamily="18" charset="0"/>
            <a:cs typeface="Times New Roman" pitchFamily="18" charset="0"/>
          </a:endParaRPr>
        </a:p>
      </dsp:txBody>
      <dsp:txXfrm>
        <a:off x="1634479" y="1258094"/>
        <a:ext cx="1347406" cy="673703"/>
      </dsp:txXfrm>
    </dsp:sp>
    <dsp:sp modelId="{D3527CB8-8D46-4070-B5B4-7C40D4DD9E6B}">
      <dsp:nvSpPr>
        <dsp:cNvPr id="0" name=""/>
        <dsp:cNvSpPr/>
      </dsp:nvSpPr>
      <dsp:spPr>
        <a:xfrm>
          <a:off x="1882779" y="3923505"/>
          <a:ext cx="1347406" cy="673703"/>
        </a:xfrm>
        <a:prstGeom prst="rect">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Landscape Ecology</a:t>
          </a:r>
          <a:endParaRPr lang="en-US" sz="1400" kern="1200" dirty="0">
            <a:latin typeface="Times New Roman" pitchFamily="18" charset="0"/>
            <a:cs typeface="Times New Roman" pitchFamily="18" charset="0"/>
          </a:endParaRPr>
        </a:p>
      </dsp:txBody>
      <dsp:txXfrm>
        <a:off x="1882779" y="3923505"/>
        <a:ext cx="1347406" cy="673703"/>
      </dsp:txXfrm>
    </dsp:sp>
    <dsp:sp modelId="{6848EA7E-55F8-4806-9509-2A059F99A3C3}">
      <dsp:nvSpPr>
        <dsp:cNvPr id="0" name=""/>
        <dsp:cNvSpPr/>
      </dsp:nvSpPr>
      <dsp:spPr>
        <a:xfrm>
          <a:off x="1882779" y="4507896"/>
          <a:ext cx="1347406" cy="673703"/>
        </a:xfrm>
        <a:prstGeom prst="rect">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Times New Roman" pitchFamily="18" charset="0"/>
              <a:cs typeface="Times New Roman" pitchFamily="18" charset="0"/>
            </a:rPr>
            <a:t>Wildlife Habitat Mapping</a:t>
          </a:r>
          <a:endParaRPr lang="en-US" sz="1400" b="1" kern="1200" dirty="0">
            <a:latin typeface="Times New Roman" pitchFamily="18" charset="0"/>
            <a:cs typeface="Times New Roman" pitchFamily="18" charset="0"/>
          </a:endParaRPr>
        </a:p>
      </dsp:txBody>
      <dsp:txXfrm>
        <a:off x="1882779" y="4507896"/>
        <a:ext cx="1347406" cy="673703"/>
      </dsp:txXfrm>
    </dsp:sp>
    <dsp:sp modelId="{90AF63DA-4577-4074-AD42-FEAB423ECE1D}">
      <dsp:nvSpPr>
        <dsp:cNvPr id="0" name=""/>
        <dsp:cNvSpPr/>
      </dsp:nvSpPr>
      <dsp:spPr>
        <a:xfrm>
          <a:off x="3264840" y="1261240"/>
          <a:ext cx="1529279" cy="673703"/>
        </a:xfrm>
        <a:prstGeom prst="rect">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Times New Roman" pitchFamily="18" charset="0"/>
              <a:cs typeface="Times New Roman" pitchFamily="18" charset="0"/>
            </a:rPr>
            <a:t>Agricultural</a:t>
          </a:r>
          <a:endParaRPr lang="en-US" sz="1400" b="1" kern="1200" dirty="0">
            <a:solidFill>
              <a:schemeClr val="bg1"/>
            </a:solidFill>
            <a:latin typeface="Times New Roman" pitchFamily="18" charset="0"/>
            <a:cs typeface="Times New Roman" pitchFamily="18" charset="0"/>
          </a:endParaRPr>
        </a:p>
      </dsp:txBody>
      <dsp:txXfrm>
        <a:off x="3264840" y="1261240"/>
        <a:ext cx="1529279" cy="673703"/>
      </dsp:txXfrm>
    </dsp:sp>
    <dsp:sp modelId="{3CB7A50F-F51A-4D05-A683-B710F369637B}">
      <dsp:nvSpPr>
        <dsp:cNvPr id="0" name=""/>
        <dsp:cNvSpPr/>
      </dsp:nvSpPr>
      <dsp:spPr>
        <a:xfrm>
          <a:off x="3647160" y="2310229"/>
          <a:ext cx="1347406" cy="673703"/>
        </a:xfrm>
        <a:prstGeom prst="rect">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Crop Type Mapping</a:t>
          </a:r>
          <a:endParaRPr lang="en-US" sz="1400" kern="1200" dirty="0">
            <a:latin typeface="Times New Roman" pitchFamily="18" charset="0"/>
            <a:cs typeface="Times New Roman" pitchFamily="18" charset="0"/>
          </a:endParaRPr>
        </a:p>
      </dsp:txBody>
      <dsp:txXfrm>
        <a:off x="3647160" y="2310229"/>
        <a:ext cx="1347406" cy="673703"/>
      </dsp:txXfrm>
    </dsp:sp>
    <dsp:sp modelId="{99B1E680-F6DE-4781-BEB5-23A95874EE59}">
      <dsp:nvSpPr>
        <dsp:cNvPr id="0" name=""/>
        <dsp:cNvSpPr/>
      </dsp:nvSpPr>
      <dsp:spPr>
        <a:xfrm>
          <a:off x="3647160" y="3222079"/>
          <a:ext cx="1347406" cy="673703"/>
        </a:xfrm>
        <a:prstGeom prst="rect">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Crop Damage Assessment</a:t>
          </a:r>
          <a:endParaRPr lang="en-US" sz="1400" kern="1200" dirty="0">
            <a:latin typeface="Times New Roman" pitchFamily="18" charset="0"/>
            <a:cs typeface="Times New Roman" pitchFamily="18" charset="0"/>
          </a:endParaRPr>
        </a:p>
      </dsp:txBody>
      <dsp:txXfrm>
        <a:off x="3647160" y="3222079"/>
        <a:ext cx="1347406" cy="673703"/>
      </dsp:txXfrm>
    </dsp:sp>
    <dsp:sp modelId="{AB208917-91F5-4382-970E-8303568749CC}">
      <dsp:nvSpPr>
        <dsp:cNvPr id="0" name=""/>
        <dsp:cNvSpPr/>
      </dsp:nvSpPr>
      <dsp:spPr>
        <a:xfrm>
          <a:off x="5110396" y="1271413"/>
          <a:ext cx="1347406" cy="673703"/>
        </a:xfrm>
        <a:prstGeom prst="rect">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Times New Roman" pitchFamily="18" charset="0"/>
              <a:cs typeface="Times New Roman" pitchFamily="18" charset="0"/>
            </a:rPr>
            <a:t>Soil Moisture</a:t>
          </a:r>
          <a:endParaRPr lang="en-US" sz="1400" b="1" kern="1200" dirty="0">
            <a:solidFill>
              <a:schemeClr val="bg1"/>
            </a:solidFill>
            <a:latin typeface="Times New Roman" pitchFamily="18" charset="0"/>
            <a:cs typeface="Times New Roman" pitchFamily="18" charset="0"/>
          </a:endParaRPr>
        </a:p>
      </dsp:txBody>
      <dsp:txXfrm>
        <a:off x="5110396" y="1271413"/>
        <a:ext cx="1347406" cy="673703"/>
      </dsp:txXfrm>
    </dsp:sp>
    <dsp:sp modelId="{94180E20-12B5-4914-B4A1-9362C912A9C8}">
      <dsp:nvSpPr>
        <dsp:cNvPr id="0" name=""/>
        <dsp:cNvSpPr/>
      </dsp:nvSpPr>
      <dsp:spPr>
        <a:xfrm>
          <a:off x="6707436" y="1261240"/>
          <a:ext cx="1596959" cy="673703"/>
        </a:xfrm>
        <a:prstGeom prst="rect">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Times New Roman" pitchFamily="18" charset="0"/>
              <a:cs typeface="Times New Roman" pitchFamily="18" charset="0"/>
            </a:rPr>
            <a:t>Hazard And Disaster Management</a:t>
          </a:r>
          <a:endParaRPr lang="en-US" sz="1400" b="1" kern="1200" dirty="0">
            <a:solidFill>
              <a:schemeClr val="bg1"/>
            </a:solidFill>
            <a:latin typeface="Times New Roman" pitchFamily="18" charset="0"/>
            <a:cs typeface="Times New Roman" pitchFamily="18" charset="0"/>
          </a:endParaRPr>
        </a:p>
      </dsp:txBody>
      <dsp:txXfrm>
        <a:off x="6707436" y="1261240"/>
        <a:ext cx="1596959" cy="673703"/>
      </dsp:txXfrm>
    </dsp:sp>
    <dsp:sp modelId="{6E961EBF-A511-408A-A8C9-26856ACEE356}">
      <dsp:nvSpPr>
        <dsp:cNvPr id="0" name=""/>
        <dsp:cNvSpPr/>
      </dsp:nvSpPr>
      <dsp:spPr>
        <a:xfrm>
          <a:off x="7022382" y="3810943"/>
          <a:ext cx="1347406" cy="673703"/>
        </a:xfrm>
        <a:prstGeom prst="rect">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Flood </a:t>
          </a:r>
          <a:endParaRPr lang="en-US" sz="1400" kern="1200" dirty="0">
            <a:latin typeface="Times New Roman" pitchFamily="18" charset="0"/>
            <a:cs typeface="Times New Roman" pitchFamily="18" charset="0"/>
          </a:endParaRPr>
        </a:p>
      </dsp:txBody>
      <dsp:txXfrm>
        <a:off x="7022382" y="3810943"/>
        <a:ext cx="1347406" cy="673703"/>
      </dsp:txXfrm>
    </dsp:sp>
    <dsp:sp modelId="{D0F45D4E-CAB7-4E93-86A7-4F6DC1E7BCE8}">
      <dsp:nvSpPr>
        <dsp:cNvPr id="0" name=""/>
        <dsp:cNvSpPr/>
      </dsp:nvSpPr>
      <dsp:spPr>
        <a:xfrm>
          <a:off x="7022382" y="4507896"/>
          <a:ext cx="1347406" cy="673703"/>
        </a:xfrm>
        <a:prstGeom prst="rect">
          <a:avLst/>
        </a:prstGeom>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Landslide </a:t>
          </a:r>
          <a:endParaRPr lang="en-US" sz="1400" kern="1200" dirty="0">
            <a:latin typeface="Times New Roman" pitchFamily="18" charset="0"/>
            <a:cs typeface="Times New Roman" pitchFamily="18" charset="0"/>
          </a:endParaRPr>
        </a:p>
      </dsp:txBody>
      <dsp:txXfrm>
        <a:off x="7022382" y="4507896"/>
        <a:ext cx="1347406" cy="67370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00F581-8399-432C-B85E-1248664DB069}">
      <dsp:nvSpPr>
        <dsp:cNvPr id="0" name=""/>
        <dsp:cNvSpPr/>
      </dsp:nvSpPr>
      <dsp:spPr>
        <a:xfrm>
          <a:off x="981018" y="678397"/>
          <a:ext cx="3152254" cy="1176381"/>
        </a:xfrm>
        <a:prstGeom prst="roundRect">
          <a:avLst>
            <a:gd name="adj" fmla="val 10000"/>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1. RECONNAISSANCE MAPPING </a:t>
          </a:r>
          <a:endParaRPr lang="en-US" sz="2000" kern="1200" dirty="0">
            <a:latin typeface="Times New Roman" pitchFamily="18" charset="0"/>
            <a:cs typeface="Times New Roman" pitchFamily="18" charset="0"/>
          </a:endParaRPr>
        </a:p>
      </dsp:txBody>
      <dsp:txXfrm>
        <a:off x="981018" y="678397"/>
        <a:ext cx="3152254" cy="1176381"/>
      </dsp:txXfrm>
    </dsp:sp>
    <dsp:sp modelId="{883D2242-4342-4683-8DC7-1809FE2081A0}">
      <dsp:nvSpPr>
        <dsp:cNvPr id="0" name=""/>
        <dsp:cNvSpPr/>
      </dsp:nvSpPr>
      <dsp:spPr>
        <a:xfrm rot="19457599">
          <a:off x="4024337" y="886583"/>
          <a:ext cx="1158974" cy="83590"/>
        </a:xfrm>
        <a:custGeom>
          <a:avLst/>
          <a:gdLst/>
          <a:ahLst/>
          <a:cxnLst/>
          <a:rect l="0" t="0" r="0" b="0"/>
          <a:pathLst>
            <a:path>
              <a:moveTo>
                <a:pt x="0" y="41795"/>
              </a:moveTo>
              <a:lnTo>
                <a:pt x="1158974" y="4179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itchFamily="18" charset="0"/>
            <a:cs typeface="Times New Roman" pitchFamily="18" charset="0"/>
          </a:endParaRPr>
        </a:p>
      </dsp:txBody>
      <dsp:txXfrm rot="19457599">
        <a:off x="4574850" y="899404"/>
        <a:ext cx="57948" cy="57948"/>
      </dsp:txXfrm>
    </dsp:sp>
    <dsp:sp modelId="{EAC725A9-4939-43F7-94EE-9CCB89AD9B65}">
      <dsp:nvSpPr>
        <dsp:cNvPr id="0" name=""/>
        <dsp:cNvSpPr/>
      </dsp:nvSpPr>
      <dsp:spPr>
        <a:xfrm>
          <a:off x="5074377" y="1978"/>
          <a:ext cx="2352762" cy="1176381"/>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Forest cover type discrimination </a:t>
          </a:r>
          <a:endParaRPr lang="en-US" sz="2000" kern="1200" dirty="0">
            <a:latin typeface="Times New Roman" pitchFamily="18" charset="0"/>
            <a:cs typeface="Times New Roman" pitchFamily="18" charset="0"/>
          </a:endParaRPr>
        </a:p>
      </dsp:txBody>
      <dsp:txXfrm>
        <a:off x="5074377" y="1978"/>
        <a:ext cx="2352762" cy="1176381"/>
      </dsp:txXfrm>
    </dsp:sp>
    <dsp:sp modelId="{734DDBA3-7F2F-4962-BFF6-2DC8EC350C64}">
      <dsp:nvSpPr>
        <dsp:cNvPr id="0" name=""/>
        <dsp:cNvSpPr/>
      </dsp:nvSpPr>
      <dsp:spPr>
        <a:xfrm rot="2142401">
          <a:off x="4024337" y="1563002"/>
          <a:ext cx="1158974" cy="83590"/>
        </a:xfrm>
        <a:custGeom>
          <a:avLst/>
          <a:gdLst/>
          <a:ahLst/>
          <a:cxnLst/>
          <a:rect l="0" t="0" r="0" b="0"/>
          <a:pathLst>
            <a:path>
              <a:moveTo>
                <a:pt x="0" y="41795"/>
              </a:moveTo>
              <a:lnTo>
                <a:pt x="1158974" y="4179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itchFamily="18" charset="0"/>
            <a:cs typeface="Times New Roman" pitchFamily="18" charset="0"/>
          </a:endParaRPr>
        </a:p>
      </dsp:txBody>
      <dsp:txXfrm rot="2142401">
        <a:off x="4574850" y="1575823"/>
        <a:ext cx="57948" cy="57948"/>
      </dsp:txXfrm>
    </dsp:sp>
    <dsp:sp modelId="{2D0C1E08-5C48-49E5-8315-FBC372AB232A}">
      <dsp:nvSpPr>
        <dsp:cNvPr id="0" name=""/>
        <dsp:cNvSpPr/>
      </dsp:nvSpPr>
      <dsp:spPr>
        <a:xfrm>
          <a:off x="5074377" y="1354816"/>
          <a:ext cx="2352762" cy="1176381"/>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Agro forestry mapping </a:t>
          </a:r>
          <a:endParaRPr lang="en-US" sz="2000" kern="1200" dirty="0">
            <a:latin typeface="Times New Roman" pitchFamily="18" charset="0"/>
            <a:cs typeface="Times New Roman" pitchFamily="18" charset="0"/>
          </a:endParaRPr>
        </a:p>
      </dsp:txBody>
      <dsp:txXfrm>
        <a:off x="5074377" y="1354816"/>
        <a:ext cx="2352762" cy="117638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7CDC5D-87D2-4409-AAF9-83DDDA4D52FC}">
      <dsp:nvSpPr>
        <dsp:cNvPr id="0" name=""/>
        <dsp:cNvSpPr/>
      </dsp:nvSpPr>
      <dsp:spPr>
        <a:xfrm>
          <a:off x="4152900" y="1555509"/>
          <a:ext cx="3252576" cy="376331"/>
        </a:xfrm>
        <a:custGeom>
          <a:avLst/>
          <a:gdLst/>
          <a:ahLst/>
          <a:cxnLst/>
          <a:rect l="0" t="0" r="0" b="0"/>
          <a:pathLst>
            <a:path>
              <a:moveTo>
                <a:pt x="0" y="0"/>
              </a:moveTo>
              <a:lnTo>
                <a:pt x="0" y="188165"/>
              </a:lnTo>
              <a:lnTo>
                <a:pt x="3252576" y="188165"/>
              </a:lnTo>
              <a:lnTo>
                <a:pt x="3252576" y="3763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4DC93-94C0-468E-9338-116483DF7336}">
      <dsp:nvSpPr>
        <dsp:cNvPr id="0" name=""/>
        <dsp:cNvSpPr/>
      </dsp:nvSpPr>
      <dsp:spPr>
        <a:xfrm>
          <a:off x="4152900" y="1555509"/>
          <a:ext cx="1084192" cy="376331"/>
        </a:xfrm>
        <a:custGeom>
          <a:avLst/>
          <a:gdLst/>
          <a:ahLst/>
          <a:cxnLst/>
          <a:rect l="0" t="0" r="0" b="0"/>
          <a:pathLst>
            <a:path>
              <a:moveTo>
                <a:pt x="0" y="0"/>
              </a:moveTo>
              <a:lnTo>
                <a:pt x="0" y="188165"/>
              </a:lnTo>
              <a:lnTo>
                <a:pt x="1084192" y="188165"/>
              </a:lnTo>
              <a:lnTo>
                <a:pt x="1084192" y="3763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B3CBB4-CCBF-4E5A-B108-4CB81B4BA16F}">
      <dsp:nvSpPr>
        <dsp:cNvPr id="0" name=""/>
        <dsp:cNvSpPr/>
      </dsp:nvSpPr>
      <dsp:spPr>
        <a:xfrm>
          <a:off x="3068707" y="1555509"/>
          <a:ext cx="1084192" cy="376331"/>
        </a:xfrm>
        <a:custGeom>
          <a:avLst/>
          <a:gdLst/>
          <a:ahLst/>
          <a:cxnLst/>
          <a:rect l="0" t="0" r="0" b="0"/>
          <a:pathLst>
            <a:path>
              <a:moveTo>
                <a:pt x="1084192" y="0"/>
              </a:moveTo>
              <a:lnTo>
                <a:pt x="1084192" y="188165"/>
              </a:lnTo>
              <a:lnTo>
                <a:pt x="0" y="188165"/>
              </a:lnTo>
              <a:lnTo>
                <a:pt x="0" y="3763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12D07E-50C9-4ABF-897D-064DF23E3820}">
      <dsp:nvSpPr>
        <dsp:cNvPr id="0" name=""/>
        <dsp:cNvSpPr/>
      </dsp:nvSpPr>
      <dsp:spPr>
        <a:xfrm>
          <a:off x="900323" y="1555509"/>
          <a:ext cx="3252576" cy="376331"/>
        </a:xfrm>
        <a:custGeom>
          <a:avLst/>
          <a:gdLst/>
          <a:ahLst/>
          <a:cxnLst/>
          <a:rect l="0" t="0" r="0" b="0"/>
          <a:pathLst>
            <a:path>
              <a:moveTo>
                <a:pt x="3252576" y="0"/>
              </a:moveTo>
              <a:lnTo>
                <a:pt x="3252576" y="188165"/>
              </a:lnTo>
              <a:lnTo>
                <a:pt x="0" y="188165"/>
              </a:lnTo>
              <a:lnTo>
                <a:pt x="0" y="3763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C8215-E3FE-4F23-80C9-E392D8FBB1C1}">
      <dsp:nvSpPr>
        <dsp:cNvPr id="0" name=""/>
        <dsp:cNvSpPr/>
      </dsp:nvSpPr>
      <dsp:spPr>
        <a:xfrm>
          <a:off x="2145665" y="982132"/>
          <a:ext cx="4014468" cy="573376"/>
        </a:xfrm>
        <a:prstGeom prst="rect">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mtClean="0">
              <a:latin typeface="Times New Roman" pitchFamily="18" charset="0"/>
              <a:cs typeface="Times New Roman" pitchFamily="18" charset="0"/>
            </a:rPr>
            <a:t>3.ENVIROMENTAL  MONITORING </a:t>
          </a:r>
          <a:endParaRPr lang="en-US" sz="1800" kern="1200" dirty="0">
            <a:latin typeface="Times New Roman" pitchFamily="18" charset="0"/>
            <a:cs typeface="Times New Roman" pitchFamily="18" charset="0"/>
          </a:endParaRPr>
        </a:p>
      </dsp:txBody>
      <dsp:txXfrm>
        <a:off x="2145665" y="982132"/>
        <a:ext cx="4014468" cy="573376"/>
      </dsp:txXfrm>
    </dsp:sp>
    <dsp:sp modelId="{755568E2-B72D-480D-B254-FE0C8BA6EBFE}">
      <dsp:nvSpPr>
        <dsp:cNvPr id="0" name=""/>
        <dsp:cNvSpPr/>
      </dsp:nvSpPr>
      <dsp:spPr>
        <a:xfrm>
          <a:off x="4296" y="1931840"/>
          <a:ext cx="1792053" cy="896026"/>
        </a:xfrm>
        <a:prstGeom prst="rect">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6">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mtClean="0">
              <a:latin typeface="Times New Roman" pitchFamily="18" charset="0"/>
              <a:cs typeface="Times New Roman" pitchFamily="18" charset="0"/>
            </a:rPr>
            <a:t>Deforestation </a:t>
          </a:r>
          <a:endParaRPr lang="en-US" sz="1800" kern="1200" dirty="0">
            <a:latin typeface="Times New Roman" pitchFamily="18" charset="0"/>
            <a:cs typeface="Times New Roman" pitchFamily="18" charset="0"/>
          </a:endParaRPr>
        </a:p>
      </dsp:txBody>
      <dsp:txXfrm>
        <a:off x="4296" y="1931840"/>
        <a:ext cx="1792053" cy="896026"/>
      </dsp:txXfrm>
    </dsp:sp>
    <dsp:sp modelId="{290B4D60-F011-4D9D-B9B0-D5A8658AD33B}">
      <dsp:nvSpPr>
        <dsp:cNvPr id="0" name=""/>
        <dsp:cNvSpPr/>
      </dsp:nvSpPr>
      <dsp:spPr>
        <a:xfrm>
          <a:off x="2172680" y="1931840"/>
          <a:ext cx="1792053" cy="896026"/>
        </a:xfrm>
        <a:prstGeom prst="rect">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6">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mtClean="0">
              <a:latin typeface="Times New Roman" pitchFamily="18" charset="0"/>
              <a:cs typeface="Times New Roman" pitchFamily="18" charset="0"/>
            </a:rPr>
            <a:t>Coastal protection </a:t>
          </a:r>
          <a:endParaRPr lang="en-US" sz="1800" kern="1200" dirty="0">
            <a:latin typeface="Times New Roman" pitchFamily="18" charset="0"/>
            <a:cs typeface="Times New Roman" pitchFamily="18" charset="0"/>
          </a:endParaRPr>
        </a:p>
      </dsp:txBody>
      <dsp:txXfrm>
        <a:off x="2172680" y="1931840"/>
        <a:ext cx="1792053" cy="896026"/>
      </dsp:txXfrm>
    </dsp:sp>
    <dsp:sp modelId="{24B6F42B-5693-4646-98E1-CB21FE88E6BD}">
      <dsp:nvSpPr>
        <dsp:cNvPr id="0" name=""/>
        <dsp:cNvSpPr/>
      </dsp:nvSpPr>
      <dsp:spPr>
        <a:xfrm>
          <a:off x="4341065" y="1931840"/>
          <a:ext cx="1792053" cy="896026"/>
        </a:xfrm>
        <a:prstGeom prst="rect">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6">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Forest health </a:t>
          </a:r>
          <a:endParaRPr lang="en-US" sz="1800" kern="1200" dirty="0">
            <a:latin typeface="Times New Roman" pitchFamily="18" charset="0"/>
            <a:cs typeface="Times New Roman" pitchFamily="18" charset="0"/>
          </a:endParaRPr>
        </a:p>
      </dsp:txBody>
      <dsp:txXfrm>
        <a:off x="4341065" y="1931840"/>
        <a:ext cx="1792053" cy="896026"/>
      </dsp:txXfrm>
    </dsp:sp>
    <dsp:sp modelId="{BD74DEAA-5722-4D77-BF89-80F98A325B2D}">
      <dsp:nvSpPr>
        <dsp:cNvPr id="0" name=""/>
        <dsp:cNvSpPr/>
      </dsp:nvSpPr>
      <dsp:spPr>
        <a:xfrm>
          <a:off x="6509450" y="1931840"/>
          <a:ext cx="1792053" cy="896026"/>
        </a:xfrm>
        <a:prstGeom prst="rect">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6">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Watershed protection </a:t>
          </a:r>
          <a:endParaRPr lang="en-US" sz="1800" kern="1200" dirty="0">
            <a:latin typeface="Times New Roman" pitchFamily="18" charset="0"/>
            <a:cs typeface="Times New Roman" pitchFamily="18" charset="0"/>
          </a:endParaRPr>
        </a:p>
      </dsp:txBody>
      <dsp:txXfrm>
        <a:off x="6509450" y="1931840"/>
        <a:ext cx="1792053" cy="89602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F4DC93-94C0-468E-9338-116483DF7336}">
      <dsp:nvSpPr>
        <dsp:cNvPr id="0" name=""/>
        <dsp:cNvSpPr/>
      </dsp:nvSpPr>
      <dsp:spPr>
        <a:xfrm>
          <a:off x="4191000" y="1424121"/>
          <a:ext cx="3472769" cy="301356"/>
        </a:xfrm>
        <a:custGeom>
          <a:avLst/>
          <a:gdLst/>
          <a:ahLst/>
          <a:cxnLst/>
          <a:rect l="0" t="0" r="0" b="0"/>
          <a:pathLst>
            <a:path>
              <a:moveTo>
                <a:pt x="0" y="0"/>
              </a:moveTo>
              <a:lnTo>
                <a:pt x="0" y="150678"/>
              </a:lnTo>
              <a:lnTo>
                <a:pt x="3472769" y="150678"/>
              </a:lnTo>
              <a:lnTo>
                <a:pt x="3472769" y="3013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B3CBB4-CCBF-4E5A-B108-4CB81B4BA16F}">
      <dsp:nvSpPr>
        <dsp:cNvPr id="0" name=""/>
        <dsp:cNvSpPr/>
      </dsp:nvSpPr>
      <dsp:spPr>
        <a:xfrm>
          <a:off x="4191000" y="1424121"/>
          <a:ext cx="1736384" cy="301356"/>
        </a:xfrm>
        <a:custGeom>
          <a:avLst/>
          <a:gdLst/>
          <a:ahLst/>
          <a:cxnLst/>
          <a:rect l="0" t="0" r="0" b="0"/>
          <a:pathLst>
            <a:path>
              <a:moveTo>
                <a:pt x="0" y="0"/>
              </a:moveTo>
              <a:lnTo>
                <a:pt x="0" y="150678"/>
              </a:lnTo>
              <a:lnTo>
                <a:pt x="1736384" y="150678"/>
              </a:lnTo>
              <a:lnTo>
                <a:pt x="1736384" y="3013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12D07E-50C9-4ABF-897D-064DF23E3820}">
      <dsp:nvSpPr>
        <dsp:cNvPr id="0" name=""/>
        <dsp:cNvSpPr/>
      </dsp:nvSpPr>
      <dsp:spPr>
        <a:xfrm>
          <a:off x="4145280" y="1424121"/>
          <a:ext cx="91440" cy="301356"/>
        </a:xfrm>
        <a:custGeom>
          <a:avLst/>
          <a:gdLst/>
          <a:ahLst/>
          <a:cxnLst/>
          <a:rect l="0" t="0" r="0" b="0"/>
          <a:pathLst>
            <a:path>
              <a:moveTo>
                <a:pt x="45720" y="0"/>
              </a:moveTo>
              <a:lnTo>
                <a:pt x="45720" y="3013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546EA5-71A5-438F-9C56-A01AABDF6E98}">
      <dsp:nvSpPr>
        <dsp:cNvPr id="0" name=""/>
        <dsp:cNvSpPr/>
      </dsp:nvSpPr>
      <dsp:spPr>
        <a:xfrm>
          <a:off x="2454615" y="1424121"/>
          <a:ext cx="1736384" cy="301356"/>
        </a:xfrm>
        <a:custGeom>
          <a:avLst/>
          <a:gdLst/>
          <a:ahLst/>
          <a:cxnLst/>
          <a:rect l="0" t="0" r="0" b="0"/>
          <a:pathLst>
            <a:path>
              <a:moveTo>
                <a:pt x="1736384" y="0"/>
              </a:moveTo>
              <a:lnTo>
                <a:pt x="1736384" y="150678"/>
              </a:lnTo>
              <a:lnTo>
                <a:pt x="0" y="150678"/>
              </a:lnTo>
              <a:lnTo>
                <a:pt x="0" y="3013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078D9-B53E-433F-8291-BE901438364B}">
      <dsp:nvSpPr>
        <dsp:cNvPr id="0" name=""/>
        <dsp:cNvSpPr/>
      </dsp:nvSpPr>
      <dsp:spPr>
        <a:xfrm>
          <a:off x="718230" y="1424121"/>
          <a:ext cx="3472769" cy="301356"/>
        </a:xfrm>
        <a:custGeom>
          <a:avLst/>
          <a:gdLst/>
          <a:ahLst/>
          <a:cxnLst/>
          <a:rect l="0" t="0" r="0" b="0"/>
          <a:pathLst>
            <a:path>
              <a:moveTo>
                <a:pt x="3472769" y="0"/>
              </a:moveTo>
              <a:lnTo>
                <a:pt x="3472769" y="150678"/>
              </a:lnTo>
              <a:lnTo>
                <a:pt x="0" y="150678"/>
              </a:lnTo>
              <a:lnTo>
                <a:pt x="0" y="3013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C8215-E3FE-4F23-80C9-E392D8FBB1C1}">
      <dsp:nvSpPr>
        <dsp:cNvPr id="0" name=""/>
        <dsp:cNvSpPr/>
      </dsp:nvSpPr>
      <dsp:spPr>
        <a:xfrm>
          <a:off x="1946263" y="706607"/>
          <a:ext cx="4489472" cy="717514"/>
        </a:xfrm>
        <a:prstGeom prst="rect">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2. COMMERCIAL FORESTRY </a:t>
          </a:r>
          <a:endParaRPr lang="en-US" sz="1800" kern="1200" dirty="0">
            <a:latin typeface="Times New Roman" pitchFamily="18" charset="0"/>
            <a:cs typeface="Times New Roman" pitchFamily="18" charset="0"/>
          </a:endParaRPr>
        </a:p>
      </dsp:txBody>
      <dsp:txXfrm>
        <a:off x="1946263" y="706607"/>
        <a:ext cx="4489472" cy="717514"/>
      </dsp:txXfrm>
    </dsp:sp>
    <dsp:sp modelId="{B9618AB1-D53A-46C9-9E32-4A6C42A08782}">
      <dsp:nvSpPr>
        <dsp:cNvPr id="0" name=""/>
        <dsp:cNvSpPr/>
      </dsp:nvSpPr>
      <dsp:spPr>
        <a:xfrm>
          <a:off x="716" y="1725478"/>
          <a:ext cx="1435028" cy="717514"/>
        </a:xfrm>
        <a:prstGeom prst="rect">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6">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mtClean="0">
              <a:latin typeface="Times New Roman" pitchFamily="18" charset="0"/>
              <a:cs typeface="Times New Roman" pitchFamily="18" charset="0"/>
            </a:rPr>
            <a:t>Clear-cut mapping </a:t>
          </a:r>
          <a:endParaRPr lang="en-US" sz="1800" kern="1200" dirty="0">
            <a:latin typeface="Times New Roman" pitchFamily="18" charset="0"/>
            <a:cs typeface="Times New Roman" pitchFamily="18" charset="0"/>
          </a:endParaRPr>
        </a:p>
      </dsp:txBody>
      <dsp:txXfrm>
        <a:off x="716" y="1725478"/>
        <a:ext cx="1435028" cy="717514"/>
      </dsp:txXfrm>
    </dsp:sp>
    <dsp:sp modelId="{4AF46FA7-E2F3-4721-A2E6-781A39C3B6BA}">
      <dsp:nvSpPr>
        <dsp:cNvPr id="0" name=""/>
        <dsp:cNvSpPr/>
      </dsp:nvSpPr>
      <dsp:spPr>
        <a:xfrm>
          <a:off x="1737100" y="1725478"/>
          <a:ext cx="1435028" cy="717514"/>
        </a:xfrm>
        <a:prstGeom prst="rect">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6">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mtClean="0">
              <a:latin typeface="Times New Roman" pitchFamily="18" charset="0"/>
              <a:cs typeface="Times New Roman" pitchFamily="18" charset="0"/>
            </a:rPr>
            <a:t>Burn delineation </a:t>
          </a:r>
          <a:endParaRPr lang="en-US" sz="1800" kern="1200" dirty="0">
            <a:latin typeface="Times New Roman" pitchFamily="18" charset="0"/>
            <a:cs typeface="Times New Roman" pitchFamily="18" charset="0"/>
          </a:endParaRPr>
        </a:p>
      </dsp:txBody>
      <dsp:txXfrm>
        <a:off x="1737100" y="1725478"/>
        <a:ext cx="1435028" cy="717514"/>
      </dsp:txXfrm>
    </dsp:sp>
    <dsp:sp modelId="{755568E2-B72D-480D-B254-FE0C8BA6EBFE}">
      <dsp:nvSpPr>
        <dsp:cNvPr id="0" name=""/>
        <dsp:cNvSpPr/>
      </dsp:nvSpPr>
      <dsp:spPr>
        <a:xfrm>
          <a:off x="3473485" y="1725478"/>
          <a:ext cx="1435028" cy="717514"/>
        </a:xfrm>
        <a:prstGeom prst="rect">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6">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mtClean="0">
              <a:latin typeface="Times New Roman" pitchFamily="18" charset="0"/>
              <a:cs typeface="Times New Roman" pitchFamily="18" charset="0"/>
            </a:rPr>
            <a:t>Forest inventory </a:t>
          </a:r>
          <a:endParaRPr lang="en-US" sz="1800" kern="1200" dirty="0">
            <a:latin typeface="Times New Roman" pitchFamily="18" charset="0"/>
            <a:cs typeface="Times New Roman" pitchFamily="18" charset="0"/>
          </a:endParaRPr>
        </a:p>
      </dsp:txBody>
      <dsp:txXfrm>
        <a:off x="3473485" y="1725478"/>
        <a:ext cx="1435028" cy="717514"/>
      </dsp:txXfrm>
    </dsp:sp>
    <dsp:sp modelId="{290B4D60-F011-4D9D-B9B0-D5A8658AD33B}">
      <dsp:nvSpPr>
        <dsp:cNvPr id="0" name=""/>
        <dsp:cNvSpPr/>
      </dsp:nvSpPr>
      <dsp:spPr>
        <a:xfrm>
          <a:off x="5209870" y="1725478"/>
          <a:ext cx="1435028" cy="717514"/>
        </a:xfrm>
        <a:prstGeom prst="rect">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6">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mtClean="0">
              <a:latin typeface="Times New Roman" pitchFamily="18" charset="0"/>
              <a:cs typeface="Times New Roman" pitchFamily="18" charset="0"/>
            </a:rPr>
            <a:t>Biomass estimation </a:t>
          </a:r>
          <a:endParaRPr lang="en-US" sz="1800" kern="1200" dirty="0">
            <a:latin typeface="Times New Roman" pitchFamily="18" charset="0"/>
            <a:cs typeface="Times New Roman" pitchFamily="18" charset="0"/>
          </a:endParaRPr>
        </a:p>
      </dsp:txBody>
      <dsp:txXfrm>
        <a:off x="5209870" y="1725478"/>
        <a:ext cx="1435028" cy="717514"/>
      </dsp:txXfrm>
    </dsp:sp>
    <dsp:sp modelId="{24B6F42B-5693-4646-98E1-CB21FE88E6BD}">
      <dsp:nvSpPr>
        <dsp:cNvPr id="0" name=""/>
        <dsp:cNvSpPr/>
      </dsp:nvSpPr>
      <dsp:spPr>
        <a:xfrm>
          <a:off x="6946255" y="1725478"/>
          <a:ext cx="1435028" cy="717514"/>
        </a:xfrm>
        <a:prstGeom prst="rect">
          <a:avLst/>
        </a:prstGeom>
        <a:gradFill rotWithShape="0">
          <a:gsLst>
            <a:gs pos="0">
              <a:schemeClr val="accent6">
                <a:hueOff val="0"/>
                <a:satOff val="0"/>
                <a:lumOff val="0"/>
                <a:alphaOff val="0"/>
                <a:tint val="75000"/>
                <a:shade val="85000"/>
                <a:satMod val="230000"/>
              </a:schemeClr>
            </a:gs>
            <a:gs pos="25000">
              <a:schemeClr val="accent6">
                <a:hueOff val="0"/>
                <a:satOff val="0"/>
                <a:lumOff val="0"/>
                <a:alphaOff val="0"/>
                <a:tint val="90000"/>
                <a:shade val="70000"/>
                <a:satMod val="220000"/>
              </a:schemeClr>
            </a:gs>
            <a:gs pos="50000">
              <a:schemeClr val="accent6">
                <a:hueOff val="0"/>
                <a:satOff val="0"/>
                <a:lumOff val="0"/>
                <a:alphaOff val="0"/>
                <a:tint val="90000"/>
                <a:shade val="58000"/>
                <a:satMod val="225000"/>
              </a:schemeClr>
            </a:gs>
            <a:gs pos="65000">
              <a:schemeClr val="accent6">
                <a:hueOff val="0"/>
                <a:satOff val="0"/>
                <a:lumOff val="0"/>
                <a:alphaOff val="0"/>
                <a:tint val="90000"/>
                <a:shade val="58000"/>
                <a:satMod val="225000"/>
              </a:schemeClr>
            </a:gs>
            <a:gs pos="80000">
              <a:schemeClr val="accent6">
                <a:hueOff val="0"/>
                <a:satOff val="0"/>
                <a:lumOff val="0"/>
                <a:alphaOff val="0"/>
                <a:tint val="90000"/>
                <a:shade val="69000"/>
                <a:satMod val="220000"/>
              </a:schemeClr>
            </a:gs>
            <a:gs pos="100000">
              <a:schemeClr val="accent6">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6">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mtClean="0">
              <a:latin typeface="Times New Roman" pitchFamily="18" charset="0"/>
              <a:cs typeface="Times New Roman" pitchFamily="18" charset="0"/>
            </a:rPr>
            <a:t>Space </a:t>
          </a:r>
          <a:endParaRPr lang="en-US" sz="1800" kern="1200" dirty="0">
            <a:latin typeface="Times New Roman" pitchFamily="18" charset="0"/>
            <a:cs typeface="Times New Roman" pitchFamily="18" charset="0"/>
          </a:endParaRPr>
        </a:p>
      </dsp:txBody>
      <dsp:txXfrm>
        <a:off x="6946255" y="1725478"/>
        <a:ext cx="1435028" cy="71751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B8D7F87-A6F2-4E15-94CE-BFB62BC880DC}" type="datetimeFigureOut">
              <a:rPr lang="en-US" smtClean="0"/>
              <a:pPr/>
              <a:t>2/27/2024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F7E726A3-D370-42BA-AED0-CD5C8B19D3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8D7F87-A6F2-4E15-94CE-BFB62BC880DC}"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726A3-D370-42BA-AED0-CD5C8B19D3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8D7F87-A6F2-4E15-94CE-BFB62BC880DC}"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726A3-D370-42BA-AED0-CD5C8B19D3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B8D7F87-A6F2-4E15-94CE-BFB62BC880DC}" type="datetimeFigureOut">
              <a:rPr lang="en-US" smtClean="0"/>
              <a:pPr/>
              <a:t>2/27/2024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F7E726A3-D370-42BA-AED0-CD5C8B19D3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B8D7F87-A6F2-4E15-94CE-BFB62BC880DC}" type="datetimeFigureOut">
              <a:rPr lang="en-US" smtClean="0"/>
              <a:pPr/>
              <a:t>2/27/2024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F7E726A3-D370-42BA-AED0-CD5C8B19D314}"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B8D7F87-A6F2-4E15-94CE-BFB62BC880DC}" type="datetimeFigureOut">
              <a:rPr lang="en-US" smtClean="0"/>
              <a:pPr/>
              <a:t>2/27/2024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7E726A3-D370-42BA-AED0-CD5C8B19D3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B8D7F87-A6F2-4E15-94CE-BFB62BC880DC}"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F7E726A3-D370-42BA-AED0-CD5C8B19D314}"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B8D7F87-A6F2-4E15-94CE-BFB62BC880DC}" type="datetimeFigureOut">
              <a:rPr lang="en-US" smtClean="0"/>
              <a:pPr/>
              <a:t>2/27/2024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726A3-D370-42BA-AED0-CD5C8B19D3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B8D7F87-A6F2-4E15-94CE-BFB62BC880DC}" type="datetimeFigureOut">
              <a:rPr lang="en-US" smtClean="0"/>
              <a:pPr/>
              <a:t>2/27/2024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726A3-D370-42BA-AED0-CD5C8B19D3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B8D7F87-A6F2-4E15-94CE-BFB62BC880DC}" type="datetimeFigureOut">
              <a:rPr lang="en-US" smtClean="0"/>
              <a:pPr/>
              <a:t>2/27/2024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726A3-D370-42BA-AED0-CD5C8B19D3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B8D7F87-A6F2-4E15-94CE-BFB62BC880DC}"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7E726A3-D370-42BA-AED0-CD5C8B19D314}"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B8D7F87-A6F2-4E15-94CE-BFB62BC880DC}" type="datetimeFigureOut">
              <a:rPr lang="en-US" smtClean="0"/>
              <a:pPr/>
              <a:t>2/27/2024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7E726A3-D370-42BA-AED0-CD5C8B19D314}"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diagramLayout" Target="../diagrams/layout8.xml"/><Relationship Id="rId7" Type="http://schemas.openxmlformats.org/officeDocument/2006/relationships/diagramLayout" Target="../diagrams/layout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diagramData" Target="../diagrams/data9.xml"/><Relationship Id="rId11" Type="http://schemas.microsoft.com/office/2007/relationships/diagramDrawing" Target="../diagrams/drawing9.xml"/><Relationship Id="rId5" Type="http://schemas.openxmlformats.org/officeDocument/2006/relationships/diagramColors" Target="../diagrams/colors8.xml"/><Relationship Id="rId10" Type="http://schemas.microsoft.com/office/2007/relationships/diagramDrawing" Target="../diagrams/drawing8.xml"/><Relationship Id="rId4" Type="http://schemas.openxmlformats.org/officeDocument/2006/relationships/diagramQuickStyle" Target="../diagrams/quickStyle8.xml"/><Relationship Id="rId9" Type="http://schemas.openxmlformats.org/officeDocument/2006/relationships/diagramColors" Target="../diagrams/colors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371600"/>
            <a:ext cx="7924800" cy="4401205"/>
          </a:xfrm>
          <a:prstGeom prst="rect">
            <a:avLst/>
          </a:prstGeom>
        </p:spPr>
        <p:txBody>
          <a:bodyPr wrap="square">
            <a:spAutoFit/>
          </a:bodyPr>
          <a:lstStyle/>
          <a:p>
            <a:pPr lvl="0" fontAlgn="base">
              <a:lnSpc>
                <a:spcPct val="200000"/>
              </a:lnSpc>
              <a:spcBef>
                <a:spcPct val="0"/>
              </a:spcBef>
              <a:spcAft>
                <a:spcPct val="0"/>
              </a:spcAft>
            </a:pPr>
            <a:r>
              <a:rPr lang="en-US" sz="2000" b="1" dirty="0" smtClean="0">
                <a:solidFill>
                  <a:srgbClr val="002060"/>
                </a:solidFill>
                <a:latin typeface="Times New Roman" pitchFamily="18" charset="0"/>
                <a:ea typeface="Calibri" pitchFamily="34" charset="0"/>
                <a:cs typeface="Times New Roman" pitchFamily="18" charset="0"/>
              </a:rPr>
              <a:t>Name                          :</a:t>
            </a:r>
            <a:r>
              <a:rPr lang="en-US" sz="2000" b="1" dirty="0" smtClean="0">
                <a:latin typeface="Times New Roman" pitchFamily="18" charset="0"/>
                <a:ea typeface="Calibri" pitchFamily="34" charset="0"/>
                <a:cs typeface="Times New Roman" pitchFamily="18" charset="0"/>
              </a:rPr>
              <a:t> </a:t>
            </a:r>
            <a:r>
              <a:rPr lang="en-US" sz="2000" b="1" dirty="0" smtClean="0">
                <a:solidFill>
                  <a:srgbClr val="C00000"/>
                </a:solidFill>
                <a:latin typeface="Times New Roman" pitchFamily="18" charset="0"/>
                <a:ea typeface="Calibri" pitchFamily="34" charset="0"/>
                <a:cs typeface="Times New Roman" pitchFamily="18" charset="0"/>
              </a:rPr>
              <a:t>Dr. </a:t>
            </a:r>
            <a:r>
              <a:rPr lang="en-US" sz="2000" b="1" dirty="0" err="1" smtClean="0">
                <a:solidFill>
                  <a:srgbClr val="C00000"/>
                </a:solidFill>
                <a:latin typeface="Times New Roman" pitchFamily="18" charset="0"/>
                <a:ea typeface="Calibri" pitchFamily="34" charset="0"/>
                <a:cs typeface="Times New Roman" pitchFamily="18" charset="0"/>
              </a:rPr>
              <a:t>Sanjib</a:t>
            </a:r>
            <a:r>
              <a:rPr lang="en-US" sz="2000" b="1" dirty="0" smtClean="0">
                <a:solidFill>
                  <a:srgbClr val="C00000"/>
                </a:solidFill>
                <a:latin typeface="Times New Roman" pitchFamily="18" charset="0"/>
                <a:ea typeface="Calibri" pitchFamily="34" charset="0"/>
                <a:cs typeface="Times New Roman" pitchFamily="18" charset="0"/>
              </a:rPr>
              <a:t> </a:t>
            </a:r>
            <a:r>
              <a:rPr lang="en-US" sz="2000" b="1" dirty="0" err="1" smtClean="0">
                <a:solidFill>
                  <a:srgbClr val="C00000"/>
                </a:solidFill>
                <a:latin typeface="Times New Roman" pitchFamily="18" charset="0"/>
                <a:ea typeface="Calibri" pitchFamily="34" charset="0"/>
                <a:cs typeface="Times New Roman" pitchFamily="18" charset="0"/>
              </a:rPr>
              <a:t>Pramanik</a:t>
            </a:r>
            <a:endParaRPr lang="en-US" sz="2000" dirty="0" smtClean="0">
              <a:latin typeface="Times New Roman" pitchFamily="18" charset="0"/>
              <a:cs typeface="Times New Roman" pitchFamily="18" charset="0"/>
            </a:endParaRPr>
          </a:p>
          <a:p>
            <a:pPr lvl="0" eaLnBrk="0" fontAlgn="base" hangingPunct="0">
              <a:lnSpc>
                <a:spcPct val="200000"/>
              </a:lnSpc>
              <a:spcBef>
                <a:spcPct val="0"/>
              </a:spcBef>
              <a:spcAft>
                <a:spcPct val="0"/>
              </a:spcAft>
            </a:pPr>
            <a:r>
              <a:rPr lang="en-US" sz="2000" b="1" dirty="0" smtClean="0">
                <a:solidFill>
                  <a:srgbClr val="002060"/>
                </a:solidFill>
                <a:latin typeface="Times New Roman" pitchFamily="18" charset="0"/>
                <a:ea typeface="Calibri" pitchFamily="34" charset="0"/>
                <a:cs typeface="Times New Roman" pitchFamily="18" charset="0"/>
              </a:rPr>
              <a:t>Name of the College  :</a:t>
            </a:r>
            <a:r>
              <a:rPr lang="en-US" sz="2000" b="1" dirty="0" smtClean="0">
                <a:solidFill>
                  <a:srgbClr val="C00000"/>
                </a:solidFill>
                <a:latin typeface="Times New Roman" pitchFamily="18" charset="0"/>
                <a:ea typeface="Calibri" pitchFamily="34" charset="0"/>
                <a:cs typeface="Times New Roman" pitchFamily="18" charset="0"/>
              </a:rPr>
              <a:t> </a:t>
            </a:r>
            <a:r>
              <a:rPr lang="en-US" sz="2000" b="1" dirty="0" err="1" smtClean="0">
                <a:solidFill>
                  <a:srgbClr val="C00000"/>
                </a:solidFill>
                <a:latin typeface="Times New Roman" pitchFamily="18" charset="0"/>
                <a:ea typeface="Calibri" pitchFamily="34" charset="0"/>
                <a:cs typeface="Times New Roman" pitchFamily="18" charset="0"/>
              </a:rPr>
              <a:t>Durga</a:t>
            </a:r>
            <a:r>
              <a:rPr lang="en-US" sz="2000" b="1" dirty="0" smtClean="0">
                <a:solidFill>
                  <a:srgbClr val="C00000"/>
                </a:solidFill>
                <a:latin typeface="Times New Roman" pitchFamily="18" charset="0"/>
                <a:ea typeface="Calibri" pitchFamily="34" charset="0"/>
                <a:cs typeface="Times New Roman" pitchFamily="18" charset="0"/>
              </a:rPr>
              <a:t> College, Raipur (C.G.), India</a:t>
            </a:r>
            <a:endParaRPr lang="en-US" sz="2000" dirty="0" smtClean="0">
              <a:latin typeface="Times New Roman" pitchFamily="18" charset="0"/>
              <a:cs typeface="Times New Roman" pitchFamily="18" charset="0"/>
            </a:endParaRPr>
          </a:p>
          <a:p>
            <a:pPr lvl="0" eaLnBrk="0" fontAlgn="base" hangingPunct="0">
              <a:lnSpc>
                <a:spcPct val="200000"/>
              </a:lnSpc>
              <a:spcBef>
                <a:spcPct val="0"/>
              </a:spcBef>
              <a:spcAft>
                <a:spcPct val="0"/>
              </a:spcAft>
            </a:pPr>
            <a:r>
              <a:rPr lang="en-US" sz="2000" b="1" dirty="0" smtClean="0">
                <a:solidFill>
                  <a:srgbClr val="002060"/>
                </a:solidFill>
                <a:latin typeface="Times New Roman" pitchFamily="18" charset="0"/>
                <a:ea typeface="Calibri" pitchFamily="34" charset="0"/>
                <a:cs typeface="Times New Roman" pitchFamily="18" charset="0"/>
              </a:rPr>
              <a:t>Name of the Faculty  :</a:t>
            </a:r>
            <a:r>
              <a:rPr lang="en-US" sz="2000" b="1" dirty="0" smtClean="0">
                <a:latin typeface="Times New Roman" pitchFamily="18" charset="0"/>
                <a:ea typeface="Calibri" pitchFamily="34" charset="0"/>
                <a:cs typeface="Times New Roman" pitchFamily="18" charset="0"/>
              </a:rPr>
              <a:t> </a:t>
            </a:r>
            <a:r>
              <a:rPr lang="en-US" sz="2000" b="1" dirty="0" smtClean="0">
                <a:solidFill>
                  <a:srgbClr val="C00000"/>
                </a:solidFill>
                <a:latin typeface="Times New Roman" pitchFamily="18" charset="0"/>
                <a:ea typeface="Calibri" pitchFamily="34" charset="0"/>
                <a:cs typeface="Times New Roman" pitchFamily="18" charset="0"/>
              </a:rPr>
              <a:t>Arts</a:t>
            </a:r>
            <a:endParaRPr lang="en-US" sz="2000" dirty="0" smtClean="0">
              <a:latin typeface="Times New Roman" pitchFamily="18" charset="0"/>
              <a:cs typeface="Times New Roman" pitchFamily="18" charset="0"/>
            </a:endParaRPr>
          </a:p>
          <a:p>
            <a:pPr lvl="0" eaLnBrk="0" fontAlgn="base" hangingPunct="0">
              <a:lnSpc>
                <a:spcPct val="200000"/>
              </a:lnSpc>
              <a:spcBef>
                <a:spcPct val="0"/>
              </a:spcBef>
              <a:spcAft>
                <a:spcPct val="0"/>
              </a:spcAft>
            </a:pPr>
            <a:r>
              <a:rPr lang="en-US" sz="2000" b="1" dirty="0" smtClean="0">
                <a:solidFill>
                  <a:srgbClr val="002060"/>
                </a:solidFill>
                <a:latin typeface="Times New Roman" pitchFamily="18" charset="0"/>
                <a:ea typeface="Calibri" pitchFamily="34" charset="0"/>
                <a:cs typeface="Times New Roman" pitchFamily="18" charset="0"/>
              </a:rPr>
              <a:t>Designation                :</a:t>
            </a:r>
            <a:r>
              <a:rPr lang="en-US" sz="2000" b="1" dirty="0" smtClean="0">
                <a:solidFill>
                  <a:srgbClr val="C00000"/>
                </a:solidFill>
                <a:latin typeface="Times New Roman" pitchFamily="18" charset="0"/>
                <a:ea typeface="Calibri" pitchFamily="34" charset="0"/>
                <a:cs typeface="Times New Roman" pitchFamily="18" charset="0"/>
              </a:rPr>
              <a:t> Assistant Professor, Department of Geography</a:t>
            </a:r>
          </a:p>
          <a:p>
            <a:pPr lvl="0" eaLnBrk="0" fontAlgn="base" hangingPunct="0">
              <a:lnSpc>
                <a:spcPct val="200000"/>
              </a:lnSpc>
              <a:spcBef>
                <a:spcPct val="0"/>
              </a:spcBef>
              <a:spcAft>
                <a:spcPct val="0"/>
              </a:spcAft>
            </a:pPr>
            <a:r>
              <a:rPr lang="en-US" sz="2000" b="1" dirty="0" smtClean="0">
                <a:solidFill>
                  <a:srgbClr val="002060"/>
                </a:solidFill>
                <a:latin typeface="Times New Roman" pitchFamily="18" charset="0"/>
                <a:ea typeface="Calibri" pitchFamily="34" charset="0"/>
                <a:cs typeface="Times New Roman" pitchFamily="18" charset="0"/>
              </a:rPr>
              <a:t>Topic                           :</a:t>
            </a:r>
            <a:r>
              <a:rPr lang="en-US" sz="2000" b="1" dirty="0" smtClean="0">
                <a:solidFill>
                  <a:srgbClr val="7030A0"/>
                </a:solidFill>
                <a:latin typeface="Times New Roman" pitchFamily="18" charset="0"/>
                <a:ea typeface="Calibri" pitchFamily="34" charset="0"/>
                <a:cs typeface="Times New Roman" pitchFamily="18" charset="0"/>
              </a:rPr>
              <a:t> </a:t>
            </a:r>
            <a:r>
              <a:rPr lang="en-US" sz="2000" b="1" dirty="0" smtClean="0">
                <a:solidFill>
                  <a:srgbClr val="C00000"/>
                </a:solidFill>
                <a:latin typeface="Times New Roman" pitchFamily="18" charset="0"/>
                <a:ea typeface="Calibri" pitchFamily="34" charset="0"/>
                <a:cs typeface="Times New Roman" pitchFamily="18" charset="0"/>
              </a:rPr>
              <a:t>APPLICATION OF REMOTE SENSING ON 		          ENVIRONMENTAL STUDY</a:t>
            </a:r>
          </a:p>
          <a:p>
            <a:pPr lvl="0" eaLnBrk="0" fontAlgn="base" hangingPunct="0">
              <a:lnSpc>
                <a:spcPct val="200000"/>
              </a:lnSpc>
              <a:spcBef>
                <a:spcPct val="0"/>
              </a:spcBef>
              <a:spcAft>
                <a:spcPct val="0"/>
              </a:spcAft>
            </a:pPr>
            <a:r>
              <a:rPr lang="en-US" sz="2000" b="1" dirty="0" smtClean="0">
                <a:solidFill>
                  <a:srgbClr val="002060"/>
                </a:solidFill>
                <a:latin typeface="Times New Roman" pitchFamily="18" charset="0"/>
                <a:ea typeface="Cambria" pitchFamily="18" charset="0"/>
                <a:cs typeface="Times New Roman" pitchFamily="18" charset="0"/>
              </a:rPr>
              <a:t>Date                            :</a:t>
            </a:r>
            <a:r>
              <a:rPr lang="en-US" sz="2000" b="1" dirty="0" smtClean="0">
                <a:latin typeface="Times New Roman" pitchFamily="18" charset="0"/>
                <a:ea typeface="Cambria" pitchFamily="18" charset="0"/>
                <a:cs typeface="Times New Roman" pitchFamily="18" charset="0"/>
              </a:rPr>
              <a:t> </a:t>
            </a:r>
            <a:r>
              <a:rPr lang="en-US" sz="2000" b="1" dirty="0" smtClean="0">
                <a:solidFill>
                  <a:srgbClr val="C00000"/>
                </a:solidFill>
                <a:latin typeface="Times New Roman" pitchFamily="18" charset="0"/>
                <a:ea typeface="Cambria" pitchFamily="18" charset="0"/>
                <a:cs typeface="Times New Roman" pitchFamily="18" charset="0"/>
              </a:rPr>
              <a:t>27</a:t>
            </a:r>
            <a:r>
              <a:rPr lang="en-US" sz="2000" b="1" dirty="0" smtClean="0">
                <a:solidFill>
                  <a:srgbClr val="C00000"/>
                </a:solidFill>
                <a:latin typeface="Times New Roman" pitchFamily="18" charset="0"/>
                <a:ea typeface="Cambria" pitchFamily="18" charset="0"/>
                <a:cs typeface="Times New Roman" pitchFamily="18" charset="0"/>
              </a:rPr>
              <a:t>/02/2024</a:t>
            </a:r>
            <a:r>
              <a:rPr lang="en-US" sz="2000" b="1" dirty="0" smtClean="0">
                <a:latin typeface="Times New Roman" pitchFamily="18" charset="0"/>
                <a:ea typeface="Cambria" pitchFamily="18" charset="0"/>
                <a:cs typeface="Times New Roman" pitchFamily="18" charset="0"/>
              </a:rPr>
              <a:t> </a:t>
            </a:r>
            <a:r>
              <a:rPr lang="en-US" sz="2000" b="1" dirty="0" smtClean="0">
                <a:latin typeface="Times New Roman" pitchFamily="18" charset="0"/>
                <a:ea typeface="Cambria" pitchFamily="18" charset="0"/>
                <a:cs typeface="Times New Roman" pitchFamily="18" charset="0"/>
              </a:rPr>
              <a:t>	</a:t>
            </a:r>
            <a:endParaRPr lang="en-US" sz="2000" dirty="0" smtClean="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066800"/>
            <a:ext cx="8077200" cy="3908762"/>
          </a:xfrm>
          <a:prstGeom prst="rect">
            <a:avLst/>
          </a:prstGeom>
        </p:spPr>
        <p:txBody>
          <a:bodyPr wrap="square">
            <a:spAutoFit/>
          </a:bodyPr>
          <a:lstStyle/>
          <a:p>
            <a:pPr algn="ctr"/>
            <a:r>
              <a:rPr lang="en-US" sz="2400" dirty="0" smtClean="0">
                <a:solidFill>
                  <a:srgbClr val="C00000"/>
                </a:solidFill>
                <a:latin typeface="Times New Roman" pitchFamily="18" charset="0"/>
                <a:cs typeface="Times New Roman" pitchFamily="18" charset="0"/>
              </a:rPr>
              <a:t>INDIAN SPACE RESEARCH ORGANIZATION (ISRO)</a:t>
            </a:r>
          </a:p>
          <a:p>
            <a:endParaRPr lang="en-US" sz="1400" dirty="0" smtClean="0">
              <a:solidFill>
                <a:srgbClr val="0070C0"/>
              </a:solidFill>
              <a:latin typeface="Times New Roman" pitchFamily="18" charset="0"/>
              <a:cs typeface="Times New Roman" pitchFamily="18" charset="0"/>
            </a:endParaRPr>
          </a:p>
          <a:p>
            <a:endParaRPr lang="en-US" sz="1400" dirty="0" smtClean="0">
              <a:solidFill>
                <a:srgbClr val="0070C0"/>
              </a:solidFill>
              <a:latin typeface="Times New Roman" pitchFamily="18" charset="0"/>
              <a:cs typeface="Times New Roman" pitchFamily="18" charset="0"/>
            </a:endParaRPr>
          </a:p>
          <a:p>
            <a:r>
              <a:rPr lang="en-US" sz="1400" dirty="0" smtClean="0">
                <a:solidFill>
                  <a:srgbClr val="0070C0"/>
                </a:solidFill>
                <a:latin typeface="Times New Roman" pitchFamily="18" charset="0"/>
                <a:cs typeface="Times New Roman" pitchFamily="18" charset="0"/>
              </a:rPr>
              <a:t>Oceansat-2 23</a:t>
            </a:r>
          </a:p>
          <a:p>
            <a:r>
              <a:rPr lang="en-US" sz="1400" dirty="0" smtClean="0">
                <a:solidFill>
                  <a:srgbClr val="0070C0"/>
                </a:solidFill>
                <a:latin typeface="Times New Roman" pitchFamily="18" charset="0"/>
                <a:cs typeface="Times New Roman" pitchFamily="18" charset="0"/>
              </a:rPr>
              <a:t>IMS-1 28</a:t>
            </a:r>
          </a:p>
          <a:p>
            <a:r>
              <a:rPr lang="en-US" sz="1400" dirty="0" smtClean="0">
                <a:solidFill>
                  <a:srgbClr val="0070C0"/>
                </a:solidFill>
                <a:latin typeface="Times New Roman" pitchFamily="18" charset="0"/>
                <a:cs typeface="Times New Roman" pitchFamily="18" charset="0"/>
              </a:rPr>
              <a:t>Cartosat-2A </a:t>
            </a:r>
          </a:p>
          <a:p>
            <a:r>
              <a:rPr lang="en-US" sz="1400" dirty="0" smtClean="0">
                <a:solidFill>
                  <a:srgbClr val="0070C0"/>
                </a:solidFill>
                <a:latin typeface="Times New Roman" pitchFamily="18" charset="0"/>
                <a:cs typeface="Times New Roman" pitchFamily="18" charset="0"/>
              </a:rPr>
              <a:t>CARTOSAT-2</a:t>
            </a:r>
          </a:p>
          <a:p>
            <a:r>
              <a:rPr lang="en-US" sz="1400" dirty="0" smtClean="0">
                <a:solidFill>
                  <a:srgbClr val="0070C0"/>
                </a:solidFill>
                <a:latin typeface="Times New Roman" pitchFamily="18" charset="0"/>
                <a:cs typeface="Times New Roman" pitchFamily="18" charset="0"/>
              </a:rPr>
              <a:t>IRS P5 (CARTOSAT-1)</a:t>
            </a:r>
          </a:p>
          <a:p>
            <a:r>
              <a:rPr lang="en-US" sz="1400" dirty="0" smtClean="0">
                <a:solidFill>
                  <a:srgbClr val="0070C0"/>
                </a:solidFill>
                <a:latin typeface="Times New Roman" pitchFamily="18" charset="0"/>
                <a:cs typeface="Times New Roman" pitchFamily="18" charset="0"/>
              </a:rPr>
              <a:t>IRS P6 (</a:t>
            </a:r>
            <a:r>
              <a:rPr lang="en-US" sz="1400" dirty="0" err="1" smtClean="0">
                <a:solidFill>
                  <a:srgbClr val="0070C0"/>
                </a:solidFill>
                <a:latin typeface="Times New Roman" pitchFamily="18" charset="0"/>
                <a:cs typeface="Times New Roman" pitchFamily="18" charset="0"/>
              </a:rPr>
              <a:t>Resourcesat</a:t>
            </a:r>
            <a:r>
              <a:rPr lang="en-US" sz="1400" dirty="0" smtClean="0">
                <a:solidFill>
                  <a:srgbClr val="0070C0"/>
                </a:solidFill>
                <a:latin typeface="Times New Roman" pitchFamily="18" charset="0"/>
                <a:cs typeface="Times New Roman" pitchFamily="18" charset="0"/>
              </a:rPr>
              <a:t> 1)</a:t>
            </a:r>
          </a:p>
          <a:p>
            <a:r>
              <a:rPr lang="en-US" sz="1400" dirty="0" smtClean="0">
                <a:solidFill>
                  <a:srgbClr val="0070C0"/>
                </a:solidFill>
                <a:latin typeface="Times New Roman" pitchFamily="18" charset="0"/>
                <a:cs typeface="Times New Roman" pitchFamily="18" charset="0"/>
              </a:rPr>
              <a:t>IRS-P4 27</a:t>
            </a:r>
            <a:endParaRPr lang="en-US" sz="1400" i="1" dirty="0" smtClean="0">
              <a:solidFill>
                <a:srgbClr val="0070C0"/>
              </a:solidFill>
              <a:latin typeface="Times New Roman" pitchFamily="18" charset="0"/>
              <a:cs typeface="Times New Roman" pitchFamily="18" charset="0"/>
            </a:endParaRPr>
          </a:p>
          <a:p>
            <a:r>
              <a:rPr lang="en-US" sz="1400" dirty="0" smtClean="0">
                <a:solidFill>
                  <a:srgbClr val="0070C0"/>
                </a:solidFill>
                <a:latin typeface="Times New Roman" pitchFamily="18" charset="0"/>
                <a:cs typeface="Times New Roman" pitchFamily="18" charset="0"/>
              </a:rPr>
              <a:t>IRS-P3 21</a:t>
            </a:r>
          </a:p>
          <a:p>
            <a:r>
              <a:rPr lang="en-US" sz="1400" dirty="0" smtClean="0">
                <a:solidFill>
                  <a:srgbClr val="0070C0"/>
                </a:solidFill>
                <a:latin typeface="Times New Roman" pitchFamily="18" charset="0"/>
                <a:cs typeface="Times New Roman" pitchFamily="18" charset="0"/>
              </a:rPr>
              <a:t>IRS-P2 15</a:t>
            </a:r>
          </a:p>
          <a:p>
            <a:r>
              <a:rPr lang="en-US" sz="1400" dirty="0" smtClean="0">
                <a:solidFill>
                  <a:srgbClr val="0070C0"/>
                </a:solidFill>
                <a:latin typeface="Times New Roman" pitchFamily="18" charset="0"/>
                <a:cs typeface="Times New Roman" pitchFamily="18" charset="0"/>
              </a:rPr>
              <a:t>IRS P1 </a:t>
            </a:r>
            <a:endParaRPr lang="en-US" sz="1400" i="1" dirty="0" smtClean="0">
              <a:solidFill>
                <a:srgbClr val="0070C0"/>
              </a:solidFill>
              <a:latin typeface="Times New Roman" pitchFamily="18" charset="0"/>
              <a:cs typeface="Times New Roman" pitchFamily="18" charset="0"/>
            </a:endParaRPr>
          </a:p>
          <a:p>
            <a:r>
              <a:rPr lang="en-US" sz="1400" dirty="0" smtClean="0">
                <a:solidFill>
                  <a:srgbClr val="0070C0"/>
                </a:solidFill>
                <a:latin typeface="Times New Roman" pitchFamily="18" charset="0"/>
                <a:cs typeface="Times New Roman" pitchFamily="18" charset="0"/>
              </a:rPr>
              <a:t>IRS-1D 29</a:t>
            </a:r>
          </a:p>
          <a:p>
            <a:r>
              <a:rPr lang="en-US" sz="1400" dirty="0" smtClean="0">
                <a:solidFill>
                  <a:srgbClr val="0070C0"/>
                </a:solidFill>
                <a:latin typeface="Times New Roman" pitchFamily="18" charset="0"/>
                <a:cs typeface="Times New Roman" pitchFamily="18" charset="0"/>
              </a:rPr>
              <a:t>IRS-1C 28</a:t>
            </a:r>
          </a:p>
          <a:p>
            <a:r>
              <a:rPr lang="en-US" sz="1400" dirty="0" smtClean="0">
                <a:solidFill>
                  <a:srgbClr val="0070C0"/>
                </a:solidFill>
                <a:latin typeface="Times New Roman" pitchFamily="18" charset="0"/>
                <a:cs typeface="Times New Roman" pitchFamily="18" charset="0"/>
              </a:rPr>
              <a:t>IRS-1B 29</a:t>
            </a:r>
          </a:p>
          <a:p>
            <a:r>
              <a:rPr lang="en-US" sz="1400" dirty="0" smtClean="0">
                <a:solidFill>
                  <a:srgbClr val="0070C0"/>
                </a:solidFill>
                <a:latin typeface="Times New Roman" pitchFamily="18" charset="0"/>
                <a:cs typeface="Times New Roman" pitchFamily="18" charset="0"/>
              </a:rPr>
              <a:t>IRS-1A 17</a:t>
            </a:r>
            <a:endParaRPr lang="en-US" sz="14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4114800" cy="3108543"/>
          </a:xfrm>
          <a:prstGeom prst="rect">
            <a:avLst/>
          </a:prstGeom>
        </p:spPr>
        <p:txBody>
          <a:bodyPr wrap="square">
            <a:spAutoFit/>
          </a:bodyPr>
          <a:lstStyle/>
          <a:p>
            <a:pPr algn="ctr"/>
            <a:r>
              <a:rPr lang="en-US" sz="2800" b="1" u="sng" dirty="0" smtClean="0">
                <a:solidFill>
                  <a:srgbClr val="C00000"/>
                </a:solidFill>
                <a:latin typeface="Times New Roman" pitchFamily="18" charset="0"/>
                <a:cs typeface="Times New Roman" pitchFamily="18" charset="0"/>
              </a:rPr>
              <a:t>METEOSAT</a:t>
            </a:r>
          </a:p>
          <a:p>
            <a:pPr algn="ctr"/>
            <a:endParaRPr lang="en-US" sz="2800" dirty="0" smtClean="0">
              <a:latin typeface="Times New Roman" pitchFamily="18" charset="0"/>
              <a:cs typeface="Times New Roman" pitchFamily="18" charset="0"/>
            </a:endParaRPr>
          </a:p>
          <a:p>
            <a:pPr algn="ctr"/>
            <a:r>
              <a:rPr lang="en-US" sz="2800" dirty="0" err="1" smtClean="0">
                <a:solidFill>
                  <a:srgbClr val="002060"/>
                </a:solidFill>
                <a:latin typeface="Times New Roman" pitchFamily="18" charset="0"/>
                <a:cs typeface="Times New Roman" pitchFamily="18" charset="0"/>
              </a:rPr>
              <a:t>Meteosat</a:t>
            </a:r>
            <a:r>
              <a:rPr lang="en-US" sz="2800" dirty="0" smtClean="0">
                <a:solidFill>
                  <a:srgbClr val="002060"/>
                </a:solidFill>
                <a:latin typeface="Times New Roman" pitchFamily="18" charset="0"/>
                <a:cs typeface="Times New Roman" pitchFamily="18" charset="0"/>
              </a:rPr>
              <a:t> 5</a:t>
            </a:r>
            <a:endParaRPr lang="en-US" sz="2800" i="1" dirty="0" smtClean="0">
              <a:solidFill>
                <a:srgbClr val="002060"/>
              </a:solidFill>
              <a:latin typeface="Times New Roman" pitchFamily="18" charset="0"/>
              <a:cs typeface="Times New Roman" pitchFamily="18" charset="0"/>
            </a:endParaRPr>
          </a:p>
          <a:p>
            <a:pPr algn="ctr"/>
            <a:r>
              <a:rPr lang="en-US" sz="2800" dirty="0" err="1" smtClean="0">
                <a:solidFill>
                  <a:srgbClr val="002060"/>
                </a:solidFill>
                <a:latin typeface="Times New Roman" pitchFamily="18" charset="0"/>
                <a:cs typeface="Times New Roman" pitchFamily="18" charset="0"/>
              </a:rPr>
              <a:t>Meteosat</a:t>
            </a:r>
            <a:r>
              <a:rPr lang="en-US" sz="2800" dirty="0" smtClean="0">
                <a:solidFill>
                  <a:srgbClr val="002060"/>
                </a:solidFill>
                <a:latin typeface="Times New Roman" pitchFamily="18" charset="0"/>
                <a:cs typeface="Times New Roman" pitchFamily="18" charset="0"/>
              </a:rPr>
              <a:t> 6</a:t>
            </a:r>
            <a:endParaRPr lang="en-US" sz="2800" i="1" dirty="0" smtClean="0">
              <a:solidFill>
                <a:srgbClr val="002060"/>
              </a:solidFill>
              <a:latin typeface="Times New Roman" pitchFamily="18" charset="0"/>
              <a:cs typeface="Times New Roman" pitchFamily="18" charset="0"/>
            </a:endParaRPr>
          </a:p>
          <a:p>
            <a:pPr algn="ctr"/>
            <a:r>
              <a:rPr lang="en-US" sz="2800" dirty="0" err="1" smtClean="0">
                <a:solidFill>
                  <a:srgbClr val="002060"/>
                </a:solidFill>
                <a:latin typeface="Times New Roman" pitchFamily="18" charset="0"/>
                <a:cs typeface="Times New Roman" pitchFamily="18" charset="0"/>
              </a:rPr>
              <a:t>Meteosat</a:t>
            </a:r>
            <a:r>
              <a:rPr lang="en-US" sz="2800" dirty="0" smtClean="0">
                <a:solidFill>
                  <a:srgbClr val="002060"/>
                </a:solidFill>
                <a:latin typeface="Times New Roman" pitchFamily="18" charset="0"/>
                <a:cs typeface="Times New Roman" pitchFamily="18" charset="0"/>
              </a:rPr>
              <a:t> 7</a:t>
            </a:r>
            <a:endParaRPr lang="en-US" sz="2800" i="1" dirty="0" smtClean="0">
              <a:solidFill>
                <a:srgbClr val="002060"/>
              </a:solidFill>
              <a:latin typeface="Times New Roman" pitchFamily="18" charset="0"/>
              <a:cs typeface="Times New Roman" pitchFamily="18" charset="0"/>
            </a:endParaRPr>
          </a:p>
          <a:p>
            <a:pPr algn="ctr"/>
            <a:r>
              <a:rPr lang="en-US" sz="2800" dirty="0" err="1" smtClean="0">
                <a:solidFill>
                  <a:srgbClr val="002060"/>
                </a:solidFill>
                <a:latin typeface="Times New Roman" pitchFamily="18" charset="0"/>
                <a:cs typeface="Times New Roman" pitchFamily="18" charset="0"/>
              </a:rPr>
              <a:t>Meteosat</a:t>
            </a:r>
            <a:r>
              <a:rPr lang="en-US" sz="2800" dirty="0" smtClean="0">
                <a:solidFill>
                  <a:srgbClr val="002060"/>
                </a:solidFill>
                <a:latin typeface="Times New Roman" pitchFamily="18" charset="0"/>
                <a:cs typeface="Times New Roman" pitchFamily="18" charset="0"/>
              </a:rPr>
              <a:t> 8</a:t>
            </a:r>
            <a:endParaRPr lang="en-US" sz="2800" i="1" dirty="0" smtClean="0">
              <a:solidFill>
                <a:srgbClr val="002060"/>
              </a:solidFill>
              <a:latin typeface="Times New Roman" pitchFamily="18" charset="0"/>
              <a:cs typeface="Times New Roman" pitchFamily="18" charset="0"/>
            </a:endParaRPr>
          </a:p>
          <a:p>
            <a:pPr algn="ctr"/>
            <a:r>
              <a:rPr lang="en-US" sz="2800" dirty="0" err="1" smtClean="0">
                <a:solidFill>
                  <a:srgbClr val="002060"/>
                </a:solidFill>
                <a:latin typeface="Times New Roman" pitchFamily="18" charset="0"/>
                <a:cs typeface="Times New Roman" pitchFamily="18" charset="0"/>
              </a:rPr>
              <a:t>Meteosat</a:t>
            </a:r>
            <a:r>
              <a:rPr lang="en-US" sz="2800" dirty="0" smtClean="0">
                <a:solidFill>
                  <a:srgbClr val="002060"/>
                </a:solidFill>
                <a:latin typeface="Times New Roman" pitchFamily="18" charset="0"/>
                <a:cs typeface="Times New Roman" pitchFamily="18" charset="0"/>
              </a:rPr>
              <a:t> 9</a:t>
            </a:r>
            <a:endParaRPr lang="en-US" sz="2800" dirty="0">
              <a:solidFill>
                <a:srgbClr val="002060"/>
              </a:solidFill>
              <a:latin typeface="Times New Roman" pitchFamily="18" charset="0"/>
              <a:cs typeface="Times New Roman" pitchFamily="18" charset="0"/>
            </a:endParaRPr>
          </a:p>
        </p:txBody>
      </p:sp>
      <p:sp>
        <p:nvSpPr>
          <p:cNvPr id="5" name="Rectangle 4"/>
          <p:cNvSpPr/>
          <p:nvPr/>
        </p:nvSpPr>
        <p:spPr>
          <a:xfrm>
            <a:off x="0" y="4191000"/>
            <a:ext cx="3657600" cy="1384995"/>
          </a:xfrm>
          <a:prstGeom prst="rect">
            <a:avLst/>
          </a:prstGeom>
        </p:spPr>
        <p:txBody>
          <a:bodyPr wrap="square">
            <a:spAutoFit/>
          </a:bodyPr>
          <a:lstStyle/>
          <a:p>
            <a:pPr algn="ctr"/>
            <a:r>
              <a:rPr lang="en-US" sz="2800" b="1" u="sng" dirty="0" smtClean="0">
                <a:solidFill>
                  <a:srgbClr val="C00000"/>
                </a:solidFill>
                <a:latin typeface="Times New Roman" pitchFamily="18" charset="0"/>
                <a:cs typeface="Times New Roman" pitchFamily="18" charset="0"/>
              </a:rPr>
              <a:t>RADARSAT series</a:t>
            </a:r>
          </a:p>
          <a:p>
            <a:pPr algn="ctr"/>
            <a:r>
              <a:rPr lang="en-US" sz="2800" dirty="0" smtClean="0">
                <a:solidFill>
                  <a:srgbClr val="002060"/>
                </a:solidFill>
                <a:latin typeface="Times New Roman" pitchFamily="18" charset="0"/>
                <a:cs typeface="Times New Roman" pitchFamily="18" charset="0"/>
              </a:rPr>
              <a:t>RADARSAT-1</a:t>
            </a:r>
          </a:p>
          <a:p>
            <a:pPr algn="ctr"/>
            <a:r>
              <a:rPr lang="en-US" sz="2800" dirty="0" smtClean="0">
                <a:solidFill>
                  <a:srgbClr val="002060"/>
                </a:solidFill>
                <a:latin typeface="Times New Roman" pitchFamily="18" charset="0"/>
                <a:cs typeface="Times New Roman" pitchFamily="18" charset="0"/>
              </a:rPr>
              <a:t>RADARSAT-2</a:t>
            </a:r>
            <a:endParaRPr lang="en-US" sz="2800" dirty="0">
              <a:solidFill>
                <a:srgbClr val="002060"/>
              </a:solidFill>
              <a:latin typeface="Times New Roman" pitchFamily="18" charset="0"/>
              <a:cs typeface="Times New Roman" pitchFamily="18" charset="0"/>
            </a:endParaRPr>
          </a:p>
        </p:txBody>
      </p:sp>
      <p:sp>
        <p:nvSpPr>
          <p:cNvPr id="6" name="Rectangle 5"/>
          <p:cNvSpPr/>
          <p:nvPr/>
        </p:nvSpPr>
        <p:spPr>
          <a:xfrm>
            <a:off x="4572000" y="328910"/>
            <a:ext cx="3352800" cy="5386090"/>
          </a:xfrm>
          <a:prstGeom prst="rect">
            <a:avLst/>
          </a:prstGeom>
        </p:spPr>
        <p:txBody>
          <a:bodyPr wrap="square">
            <a:spAutoFit/>
          </a:bodyPr>
          <a:lstStyle/>
          <a:p>
            <a:pPr algn="ctr"/>
            <a:r>
              <a:rPr lang="en-US" sz="3600" b="1" u="sng" dirty="0" smtClean="0">
                <a:solidFill>
                  <a:srgbClr val="C00000"/>
                </a:solidFill>
                <a:latin typeface="Times New Roman" pitchFamily="18" charset="0"/>
                <a:cs typeface="Times New Roman" pitchFamily="18" charset="0"/>
              </a:rPr>
              <a:t>WEATHER</a:t>
            </a:r>
          </a:p>
          <a:p>
            <a:pPr algn="ctr"/>
            <a:endParaRPr lang="en-US" sz="2800" dirty="0" smtClean="0">
              <a:latin typeface="Times New Roman" pitchFamily="18" charset="0"/>
              <a:cs typeface="Times New Roman" pitchFamily="18" charset="0"/>
            </a:endParaRPr>
          </a:p>
          <a:p>
            <a:pPr algn="ctr"/>
            <a:r>
              <a:rPr lang="en-US" sz="2800" dirty="0" smtClean="0">
                <a:solidFill>
                  <a:srgbClr val="002060"/>
                </a:solidFill>
                <a:latin typeface="Times New Roman" pitchFamily="18" charset="0"/>
                <a:cs typeface="Times New Roman" pitchFamily="18" charset="0"/>
              </a:rPr>
              <a:t>TIROS-1</a:t>
            </a:r>
          </a:p>
          <a:p>
            <a:pPr algn="ctr"/>
            <a:r>
              <a:rPr lang="en-US" sz="2800" dirty="0" smtClean="0">
                <a:solidFill>
                  <a:srgbClr val="002060"/>
                </a:solidFill>
                <a:latin typeface="Times New Roman" pitchFamily="18" charset="0"/>
                <a:cs typeface="Times New Roman" pitchFamily="18" charset="0"/>
              </a:rPr>
              <a:t>TIROS-2</a:t>
            </a:r>
          </a:p>
          <a:p>
            <a:pPr algn="ctr"/>
            <a:r>
              <a:rPr lang="en-US" sz="2800" dirty="0" smtClean="0">
                <a:solidFill>
                  <a:srgbClr val="002060"/>
                </a:solidFill>
                <a:latin typeface="Times New Roman" pitchFamily="18" charset="0"/>
                <a:cs typeface="Times New Roman" pitchFamily="18" charset="0"/>
              </a:rPr>
              <a:t>TIROS-3</a:t>
            </a:r>
            <a:endParaRPr lang="en-US" sz="2800" i="1" dirty="0" smtClean="0">
              <a:solidFill>
                <a:srgbClr val="002060"/>
              </a:solidFill>
              <a:latin typeface="Times New Roman" pitchFamily="18" charset="0"/>
              <a:cs typeface="Times New Roman" pitchFamily="18" charset="0"/>
            </a:endParaRPr>
          </a:p>
          <a:p>
            <a:pPr algn="ctr"/>
            <a:r>
              <a:rPr lang="en-US" sz="2800" dirty="0" smtClean="0">
                <a:solidFill>
                  <a:srgbClr val="002060"/>
                </a:solidFill>
                <a:latin typeface="Times New Roman" pitchFamily="18" charset="0"/>
                <a:cs typeface="Times New Roman" pitchFamily="18" charset="0"/>
              </a:rPr>
              <a:t>TIROS-4</a:t>
            </a:r>
            <a:endParaRPr lang="en-US" sz="2800" i="1" dirty="0" smtClean="0">
              <a:solidFill>
                <a:srgbClr val="002060"/>
              </a:solidFill>
              <a:latin typeface="Times New Roman" pitchFamily="18" charset="0"/>
              <a:cs typeface="Times New Roman" pitchFamily="18" charset="0"/>
            </a:endParaRPr>
          </a:p>
          <a:p>
            <a:pPr algn="ctr"/>
            <a:r>
              <a:rPr lang="en-US" sz="2800" dirty="0" smtClean="0">
                <a:solidFill>
                  <a:srgbClr val="002060"/>
                </a:solidFill>
                <a:latin typeface="Times New Roman" pitchFamily="18" charset="0"/>
                <a:cs typeface="Times New Roman" pitchFamily="18" charset="0"/>
              </a:rPr>
              <a:t>TIROS-5</a:t>
            </a:r>
            <a:endParaRPr lang="en-US" sz="2800" i="1" dirty="0" smtClean="0">
              <a:solidFill>
                <a:srgbClr val="002060"/>
              </a:solidFill>
              <a:latin typeface="Times New Roman" pitchFamily="18" charset="0"/>
              <a:cs typeface="Times New Roman" pitchFamily="18" charset="0"/>
            </a:endParaRPr>
          </a:p>
          <a:p>
            <a:pPr algn="ctr"/>
            <a:r>
              <a:rPr lang="en-US" sz="2800" dirty="0" smtClean="0">
                <a:solidFill>
                  <a:srgbClr val="002060"/>
                </a:solidFill>
                <a:latin typeface="Times New Roman" pitchFamily="18" charset="0"/>
                <a:cs typeface="Times New Roman" pitchFamily="18" charset="0"/>
              </a:rPr>
              <a:t>TIROS-6</a:t>
            </a:r>
            <a:endParaRPr lang="en-US" sz="2800" i="1" dirty="0" smtClean="0">
              <a:solidFill>
                <a:srgbClr val="002060"/>
              </a:solidFill>
              <a:latin typeface="Times New Roman" pitchFamily="18" charset="0"/>
              <a:cs typeface="Times New Roman" pitchFamily="18" charset="0"/>
            </a:endParaRPr>
          </a:p>
          <a:p>
            <a:pPr algn="ctr"/>
            <a:r>
              <a:rPr lang="en-US" sz="2800" dirty="0" smtClean="0">
                <a:solidFill>
                  <a:srgbClr val="002060"/>
                </a:solidFill>
                <a:latin typeface="Times New Roman" pitchFamily="18" charset="0"/>
                <a:cs typeface="Times New Roman" pitchFamily="18" charset="0"/>
              </a:rPr>
              <a:t>TIROS-7</a:t>
            </a:r>
            <a:endParaRPr lang="en-US" sz="2800" i="1" dirty="0" smtClean="0">
              <a:solidFill>
                <a:srgbClr val="002060"/>
              </a:solidFill>
              <a:latin typeface="Times New Roman" pitchFamily="18" charset="0"/>
              <a:cs typeface="Times New Roman" pitchFamily="18" charset="0"/>
            </a:endParaRPr>
          </a:p>
          <a:p>
            <a:pPr algn="ctr"/>
            <a:r>
              <a:rPr lang="en-US" sz="2800" dirty="0" smtClean="0">
                <a:solidFill>
                  <a:srgbClr val="002060"/>
                </a:solidFill>
                <a:latin typeface="Times New Roman" pitchFamily="18" charset="0"/>
                <a:cs typeface="Times New Roman" pitchFamily="18" charset="0"/>
              </a:rPr>
              <a:t>TIROS-8</a:t>
            </a:r>
            <a:endParaRPr lang="en-US" sz="2800" i="1" dirty="0" smtClean="0">
              <a:solidFill>
                <a:srgbClr val="002060"/>
              </a:solidFill>
              <a:latin typeface="Times New Roman" pitchFamily="18" charset="0"/>
              <a:cs typeface="Times New Roman" pitchFamily="18" charset="0"/>
            </a:endParaRPr>
          </a:p>
          <a:p>
            <a:pPr algn="ctr"/>
            <a:r>
              <a:rPr lang="en-US" sz="2800" dirty="0" smtClean="0">
                <a:solidFill>
                  <a:srgbClr val="002060"/>
                </a:solidFill>
                <a:latin typeface="Times New Roman" pitchFamily="18" charset="0"/>
                <a:cs typeface="Times New Roman" pitchFamily="18" charset="0"/>
              </a:rPr>
              <a:t>TIROS-9</a:t>
            </a:r>
            <a:endParaRPr lang="en-US" sz="2800" i="1" dirty="0" smtClean="0">
              <a:solidFill>
                <a:srgbClr val="002060"/>
              </a:solidFill>
              <a:latin typeface="Times New Roman" pitchFamily="18" charset="0"/>
              <a:cs typeface="Times New Roman" pitchFamily="18" charset="0"/>
            </a:endParaRPr>
          </a:p>
          <a:p>
            <a:pPr algn="ctr"/>
            <a:r>
              <a:rPr lang="en-US" sz="2800" dirty="0" smtClean="0">
                <a:solidFill>
                  <a:srgbClr val="002060"/>
                </a:solidFill>
                <a:latin typeface="Times New Roman" pitchFamily="18" charset="0"/>
                <a:cs typeface="Times New Roman" pitchFamily="18" charset="0"/>
              </a:rPr>
              <a:t>TIROS-10</a:t>
            </a:r>
            <a:endParaRPr lang="en-US"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1163018209"/>
              </p:ext>
            </p:extLst>
          </p:nvPr>
        </p:nvGraphicFramePr>
        <p:xfrm>
          <a:off x="1066800" y="1295400"/>
          <a:ext cx="7391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115152" y="360402"/>
            <a:ext cx="7114448" cy="553998"/>
          </a:xfrm>
          <a:prstGeom prst="rect">
            <a:avLst/>
          </a:prstGeom>
          <a:noFill/>
        </p:spPr>
        <p:txBody>
          <a:bodyPr wrap="none" lIns="91440" tIns="45720" rIns="91440" bIns="45720">
            <a:spAutoFit/>
          </a:bodyPr>
          <a:lstStyle/>
          <a:p>
            <a:pPr algn="ctr"/>
            <a:r>
              <a:rPr lang="en-US" sz="3000" dirty="0" smtClean="0">
                <a:solidFill>
                  <a:srgbClr val="FF0000"/>
                </a:solidFill>
                <a:latin typeface="Times New Roman" pitchFamily="18" charset="0"/>
                <a:cs typeface="Times New Roman" pitchFamily="18" charset="0"/>
              </a:rPr>
              <a:t>MAJOR PROBLEMS OF ENVIRONMENT</a:t>
            </a:r>
            <a:endParaRPr lang="en-US" sz="3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532622296"/>
              </p:ext>
            </p:extLst>
          </p:nvPr>
        </p:nvGraphicFramePr>
        <p:xfrm>
          <a:off x="381000" y="1219200"/>
          <a:ext cx="8458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1143000" y="1143000"/>
            <a:ext cx="3124200" cy="2484438"/>
          </a:xfrm>
          <a:prstGeom prst="rect">
            <a:avLst/>
          </a:prstGeom>
          <a:noFill/>
          <a:ln w="19050">
            <a:noFill/>
            <a:miter lim="800000"/>
            <a:headEnd/>
            <a:tailEnd/>
          </a:ln>
          <a:effectLst/>
        </p:spPr>
      </p:pic>
      <p:pic>
        <p:nvPicPr>
          <p:cNvPr id="7" name="Picture 5"/>
          <p:cNvPicPr>
            <a:picLocks noChangeAspect="1" noChangeArrowheads="1"/>
          </p:cNvPicPr>
          <p:nvPr/>
        </p:nvPicPr>
        <p:blipFill>
          <a:blip r:embed="rId3" cstate="print"/>
          <a:srcRect/>
          <a:stretch>
            <a:fillRect/>
          </a:stretch>
        </p:blipFill>
        <p:spPr bwMode="auto">
          <a:xfrm>
            <a:off x="4038600" y="1981200"/>
            <a:ext cx="3505200" cy="2511425"/>
          </a:xfrm>
          <a:prstGeom prst="rect">
            <a:avLst/>
          </a:prstGeom>
          <a:noFill/>
          <a:ln w="19050">
            <a:noFill/>
            <a:miter lim="800000"/>
            <a:headEnd/>
            <a:tailEnd/>
          </a:ln>
          <a:effectLst/>
        </p:spPr>
      </p:pic>
      <p:pic>
        <p:nvPicPr>
          <p:cNvPr id="8" name="Picture 6"/>
          <p:cNvPicPr>
            <a:picLocks noChangeAspect="1" noChangeArrowheads="1"/>
          </p:cNvPicPr>
          <p:nvPr/>
        </p:nvPicPr>
        <p:blipFill>
          <a:blip r:embed="rId4" cstate="print"/>
          <a:srcRect/>
          <a:stretch>
            <a:fillRect/>
          </a:stretch>
        </p:blipFill>
        <p:spPr bwMode="auto">
          <a:xfrm>
            <a:off x="2819400" y="3886200"/>
            <a:ext cx="3352800" cy="2462213"/>
          </a:xfrm>
          <a:prstGeom prst="rect">
            <a:avLst/>
          </a:prstGeom>
          <a:noFill/>
          <a:ln w="19050">
            <a:noFill/>
            <a:miter lim="800000"/>
            <a:headEnd/>
            <a:tailEnd/>
          </a:ln>
          <a:effectLst/>
        </p:spPr>
      </p:pic>
      <p:sp>
        <p:nvSpPr>
          <p:cNvPr id="10" name="Text Box 10"/>
          <p:cNvSpPr txBox="1">
            <a:spLocks noChangeArrowheads="1"/>
          </p:cNvSpPr>
          <p:nvPr/>
        </p:nvSpPr>
        <p:spPr bwMode="auto">
          <a:xfrm>
            <a:off x="7543800" y="1981200"/>
            <a:ext cx="1371600" cy="457200"/>
          </a:xfrm>
          <a:prstGeom prst="rect">
            <a:avLst/>
          </a:prstGeom>
          <a:noFill/>
          <a:ln w="19050">
            <a:noFill/>
            <a:miter lim="800000"/>
            <a:headEnd/>
            <a:tailEnd/>
          </a:ln>
          <a:effectLst/>
        </p:spPr>
        <p:txBody>
          <a:bodyPr>
            <a:spAutoFit/>
          </a:bodyPr>
          <a:lstStyle/>
          <a:p>
            <a:pPr algn="l">
              <a:spcBef>
                <a:spcPct val="0"/>
              </a:spcBef>
              <a:spcAft>
                <a:spcPct val="0"/>
              </a:spcAft>
              <a:buFontTx/>
              <a:buNone/>
            </a:pPr>
            <a:r>
              <a:rPr lang="nl-NL" sz="2400" b="0" dirty="0">
                <a:solidFill>
                  <a:schemeClr val="tx1"/>
                </a:solidFill>
                <a:latin typeface="Arial" charset="0"/>
              </a:rPr>
              <a:t>Wood</a:t>
            </a:r>
            <a:endParaRPr lang="nl-NL" b="0" dirty="0">
              <a:solidFill>
                <a:schemeClr val="tx1"/>
              </a:solidFill>
              <a:latin typeface="Arial" charset="0"/>
            </a:endParaRPr>
          </a:p>
        </p:txBody>
      </p:sp>
      <p:sp>
        <p:nvSpPr>
          <p:cNvPr id="11" name="Text Box 11"/>
          <p:cNvSpPr txBox="1">
            <a:spLocks noChangeArrowheads="1"/>
          </p:cNvSpPr>
          <p:nvPr/>
        </p:nvSpPr>
        <p:spPr bwMode="auto">
          <a:xfrm>
            <a:off x="6248400" y="5181600"/>
            <a:ext cx="2590800" cy="457200"/>
          </a:xfrm>
          <a:prstGeom prst="rect">
            <a:avLst/>
          </a:prstGeom>
          <a:noFill/>
          <a:ln w="19050">
            <a:noFill/>
            <a:miter lim="800000"/>
            <a:headEnd/>
            <a:tailEnd/>
          </a:ln>
          <a:effectLst/>
        </p:spPr>
        <p:txBody>
          <a:bodyPr>
            <a:spAutoFit/>
          </a:bodyPr>
          <a:lstStyle/>
          <a:p>
            <a:pPr algn="l">
              <a:spcBef>
                <a:spcPct val="0"/>
              </a:spcBef>
              <a:spcAft>
                <a:spcPct val="0"/>
              </a:spcAft>
              <a:buFontTx/>
              <a:buNone/>
            </a:pPr>
            <a:r>
              <a:rPr lang="nl-NL" sz="2400" b="0">
                <a:solidFill>
                  <a:schemeClr val="tx1"/>
                </a:solidFill>
                <a:latin typeface="Arial" charset="0"/>
              </a:rPr>
              <a:t>Deforestation</a:t>
            </a:r>
            <a:endParaRPr lang="nl-NL" b="0">
              <a:solidFill>
                <a:schemeClr val="tx1"/>
              </a:solidFill>
              <a:latin typeface="Arial" charset="0"/>
            </a:endParaRPr>
          </a:p>
        </p:txBody>
      </p:sp>
      <p:sp>
        <p:nvSpPr>
          <p:cNvPr id="13" name="Rectangle 12"/>
          <p:cNvSpPr/>
          <p:nvPr/>
        </p:nvSpPr>
        <p:spPr>
          <a:xfrm>
            <a:off x="152400" y="360402"/>
            <a:ext cx="9144000" cy="553998"/>
          </a:xfrm>
          <a:prstGeom prst="rect">
            <a:avLst/>
          </a:prstGeom>
          <a:noFill/>
        </p:spPr>
        <p:txBody>
          <a:bodyPr wrap="square" lIns="91440" tIns="45720" rIns="91440" bIns="45720">
            <a:spAutoFit/>
          </a:bodyPr>
          <a:lstStyle/>
          <a:p>
            <a:pPr algn="ctr"/>
            <a:r>
              <a:rPr lang="en-US" sz="3000" dirty="0" smtClean="0">
                <a:solidFill>
                  <a:srgbClr val="FF0000"/>
                </a:solidFill>
                <a:latin typeface="Times New Roman" pitchFamily="18" charset="0"/>
                <a:cs typeface="Times New Roman" pitchFamily="18" charset="0"/>
              </a:rPr>
              <a:t>REMOTE SENSING APPLICATION ON FORESTRY</a:t>
            </a:r>
            <a:endParaRPr lang="en-US" sz="3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14278"/>
            <a:ext cx="8476397" cy="2862322"/>
          </a:xfrm>
          <a:prstGeom prst="rect">
            <a:avLst/>
          </a:prstGeom>
          <a:noFill/>
        </p:spPr>
        <p:txBody>
          <a:bodyPr wrap="square" rtlCol="0">
            <a:spAutoFit/>
          </a:bodyPr>
          <a:lstStyle/>
          <a:p>
            <a:endParaRPr lang="en-US" b="1" u="sng" dirty="0" smtClean="0">
              <a:latin typeface="Times New Roman" pitchFamily="18" charset="0"/>
              <a:cs typeface="Times New Roman" pitchFamily="18" charset="0"/>
            </a:endParaRPr>
          </a:p>
          <a:p>
            <a:endParaRPr lang="en-US" b="1" u="sng"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Forest </a:t>
            </a:r>
            <a:r>
              <a:rPr lang="en-US" dirty="0">
                <a:latin typeface="Times New Roman" pitchFamily="18" charset="0"/>
                <a:cs typeface="Times New Roman" pitchFamily="18" charset="0"/>
              </a:rPr>
              <a:t>is an important global </a:t>
            </a:r>
            <a:r>
              <a:rPr lang="en-US" dirty="0" smtClean="0">
                <a:latin typeface="Times New Roman" pitchFamily="18" charset="0"/>
                <a:cs typeface="Times New Roman" pitchFamily="18" charset="0"/>
              </a:rPr>
              <a:t>resources both </a:t>
            </a:r>
            <a:r>
              <a:rPr lang="en-US" dirty="0">
                <a:latin typeface="Times New Roman" pitchFamily="18" charset="0"/>
                <a:cs typeface="Times New Roman" pitchFamily="18" charset="0"/>
              </a:rPr>
              <a:t>commercial and non commercial forestry utilize a particularly diverse range of remote sensing </a:t>
            </a:r>
            <a:r>
              <a:rPr lang="en-US" dirty="0" smtClean="0">
                <a:latin typeface="Times New Roman" pitchFamily="18" charset="0"/>
                <a:cs typeface="Times New Roman" pitchFamily="18" charset="0"/>
              </a:rPr>
              <a:t>application. Forestry </a:t>
            </a:r>
            <a:r>
              <a:rPr lang="en-US" dirty="0">
                <a:latin typeface="Times New Roman" pitchFamily="18" charset="0"/>
                <a:cs typeface="Times New Roman" pitchFamily="18" charset="0"/>
              </a:rPr>
              <a:t>application of remote sensing include following </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graphicFrame>
        <p:nvGraphicFramePr>
          <p:cNvPr id="5" name="Diagram 4"/>
          <p:cNvGraphicFramePr/>
          <p:nvPr/>
        </p:nvGraphicFramePr>
        <p:xfrm>
          <a:off x="354842" y="3207224"/>
          <a:ext cx="8408158" cy="253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76200" y="238780"/>
            <a:ext cx="9144000" cy="523220"/>
          </a:xfrm>
          <a:prstGeom prst="rect">
            <a:avLst/>
          </a:prstGeom>
          <a:noFill/>
        </p:spPr>
        <p:txBody>
          <a:bodyPr wrap="square" lIns="91440" tIns="45720" rIns="91440" bIns="45720">
            <a:spAutoFit/>
          </a:bodyPr>
          <a:lstStyle/>
          <a:p>
            <a:pPr algn="ctr"/>
            <a:r>
              <a:rPr lang="en-US" sz="2800" dirty="0" smtClean="0">
                <a:solidFill>
                  <a:srgbClr val="002060"/>
                </a:solidFill>
                <a:latin typeface="Times New Roman" pitchFamily="18" charset="0"/>
                <a:cs typeface="Times New Roman" pitchFamily="18" charset="0"/>
              </a:rPr>
              <a:t>REMOTE SENSING APPLICATION FOR FORESTRY</a:t>
            </a:r>
            <a:endParaRPr lang="en-US"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2018019114"/>
              </p:ext>
            </p:extLst>
          </p:nvPr>
        </p:nvGraphicFramePr>
        <p:xfrm>
          <a:off x="381000" y="3048000"/>
          <a:ext cx="83058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xmlns="" val="278262698"/>
              </p:ext>
            </p:extLst>
          </p:nvPr>
        </p:nvGraphicFramePr>
        <p:xfrm>
          <a:off x="500418" y="443553"/>
          <a:ext cx="8382000" cy="3149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143000"/>
            <a:ext cx="8382000" cy="4247317"/>
          </a:xfrm>
          <a:prstGeom prst="rect">
            <a:avLst/>
          </a:prstGeom>
          <a:noFill/>
        </p:spPr>
        <p:txBody>
          <a:bodyPr wrap="square" rtlCol="0">
            <a:spAutoFit/>
          </a:bodyPr>
          <a:lstStyle/>
          <a:p>
            <a:pPr>
              <a:lnSpc>
                <a:spcPct val="150000"/>
              </a:lnSpc>
              <a:buFont typeface="Wingdings" pitchFamily="2" charset="2"/>
              <a:buChar char="Ø"/>
            </a:pPr>
            <a:r>
              <a:rPr lang="en-US" dirty="0" smtClean="0">
                <a:solidFill>
                  <a:srgbClr val="0070C0"/>
                </a:solidFill>
                <a:latin typeface="Times New Roman" pitchFamily="18" charset="0"/>
                <a:cs typeface="Times New Roman" pitchFamily="18" charset="0"/>
              </a:rPr>
              <a:t>	Multitemporal </a:t>
            </a:r>
            <a:r>
              <a:rPr lang="en-US" dirty="0">
                <a:solidFill>
                  <a:srgbClr val="0070C0"/>
                </a:solidFill>
                <a:latin typeface="Times New Roman" pitchFamily="18" charset="0"/>
                <a:cs typeface="Times New Roman" pitchFamily="18" charset="0"/>
              </a:rPr>
              <a:t>data provides for change detector </a:t>
            </a:r>
            <a:r>
              <a:rPr lang="en-US" dirty="0" smtClean="0">
                <a:solidFill>
                  <a:srgbClr val="0070C0"/>
                </a:solidFill>
                <a:latin typeface="Times New Roman" pitchFamily="18" charset="0"/>
                <a:cs typeface="Times New Roman" pitchFamily="18" charset="0"/>
              </a:rPr>
              <a:t>analysis .</a:t>
            </a:r>
          </a:p>
          <a:p>
            <a:pPr>
              <a:lnSpc>
                <a:spcPct val="150000"/>
              </a:lnSpc>
              <a:buFont typeface="Wingdings" pitchFamily="2" charset="2"/>
              <a:buChar char="Ø"/>
            </a:pPr>
            <a:r>
              <a:rPr lang="en-US" dirty="0" smtClean="0">
                <a:solidFill>
                  <a:srgbClr val="0070C0"/>
                </a:solidFill>
                <a:latin typeface="Times New Roman" pitchFamily="18" charset="0"/>
                <a:cs typeface="Times New Roman" pitchFamily="18" charset="0"/>
              </a:rPr>
              <a:t>   	High </a:t>
            </a:r>
            <a:r>
              <a:rPr lang="en-US" dirty="0">
                <a:solidFill>
                  <a:srgbClr val="0070C0"/>
                </a:solidFill>
                <a:latin typeface="Times New Roman" pitchFamily="18" charset="0"/>
                <a:cs typeface="Times New Roman" pitchFamily="18" charset="0"/>
              </a:rPr>
              <a:t>resolution data provide a detailed view of </a:t>
            </a:r>
            <a:r>
              <a:rPr lang="en-US" dirty="0" smtClean="0">
                <a:solidFill>
                  <a:srgbClr val="0070C0"/>
                </a:solidFill>
                <a:latin typeface="Times New Roman" pitchFamily="18" charset="0"/>
                <a:cs typeface="Times New Roman" pitchFamily="18" charset="0"/>
              </a:rPr>
              <a:t>forest </a:t>
            </a:r>
            <a:r>
              <a:rPr lang="en-US" dirty="0">
                <a:solidFill>
                  <a:srgbClr val="0070C0"/>
                </a:solidFill>
                <a:latin typeface="Times New Roman" pitchFamily="18" charset="0"/>
                <a:cs typeface="Times New Roman" pitchFamily="18" charset="0"/>
              </a:rPr>
              <a:t>loss </a:t>
            </a:r>
            <a:r>
              <a:rPr lang="en-US" dirty="0" smtClean="0">
                <a:solidFill>
                  <a:srgbClr val="0070C0"/>
                </a:solidFill>
                <a:latin typeface="Times New Roman" pitchFamily="18" charset="0"/>
                <a:cs typeface="Times New Roman" pitchFamily="18" charset="0"/>
              </a:rPr>
              <a:t>.</a:t>
            </a:r>
          </a:p>
          <a:p>
            <a:pPr>
              <a:lnSpc>
                <a:spcPct val="150000"/>
              </a:lnSpc>
              <a:buFont typeface="Wingdings" pitchFamily="2" charset="2"/>
              <a:buChar char="Ø"/>
            </a:pPr>
            <a:r>
              <a:rPr lang="en-US" dirty="0" smtClean="0">
                <a:solidFill>
                  <a:srgbClr val="0070C0"/>
                </a:solidFill>
                <a:latin typeface="Times New Roman" pitchFamily="18" charset="0"/>
                <a:cs typeface="Times New Roman" pitchFamily="18" charset="0"/>
              </a:rPr>
              <a:t> 	Clear-cut </a:t>
            </a:r>
            <a:r>
              <a:rPr lang="en-US" dirty="0">
                <a:solidFill>
                  <a:srgbClr val="0070C0"/>
                </a:solidFill>
                <a:latin typeface="Times New Roman" pitchFamily="18" charset="0"/>
                <a:cs typeface="Times New Roman" pitchFamily="18" charset="0"/>
              </a:rPr>
              <a:t>mapping and monitoring require </a:t>
            </a:r>
            <a:r>
              <a:rPr lang="en-US" dirty="0" smtClean="0">
                <a:solidFill>
                  <a:srgbClr val="0070C0"/>
                </a:solidFill>
                <a:latin typeface="Times New Roman" pitchFamily="18" charset="0"/>
                <a:cs typeface="Times New Roman" pitchFamily="18" charset="0"/>
              </a:rPr>
              <a:t>regional </a:t>
            </a:r>
            <a:r>
              <a:rPr lang="en-US" dirty="0">
                <a:solidFill>
                  <a:srgbClr val="0070C0"/>
                </a:solidFill>
                <a:latin typeface="Times New Roman" pitchFamily="18" charset="0"/>
                <a:cs typeface="Times New Roman" pitchFamily="18" charset="0"/>
              </a:rPr>
              <a:t>scale </a:t>
            </a:r>
            <a:r>
              <a:rPr lang="en-US" dirty="0" smtClean="0">
                <a:solidFill>
                  <a:srgbClr val="0070C0"/>
                </a:solidFill>
                <a:latin typeface="Times New Roman" pitchFamily="18" charset="0"/>
                <a:cs typeface="Times New Roman" pitchFamily="18" charset="0"/>
              </a:rPr>
              <a:t> images and 	or </a:t>
            </a:r>
            <a:r>
              <a:rPr lang="en-US" dirty="0">
                <a:solidFill>
                  <a:srgbClr val="0070C0"/>
                </a:solidFill>
                <a:latin typeface="Times New Roman" pitchFamily="18" charset="0"/>
                <a:cs typeface="Times New Roman" pitchFamily="18" charset="0"/>
              </a:rPr>
              <a:t>high </a:t>
            </a:r>
            <a:r>
              <a:rPr lang="en-US" dirty="0" smtClean="0">
                <a:solidFill>
                  <a:srgbClr val="0070C0"/>
                </a:solidFill>
                <a:latin typeface="Times New Roman" pitchFamily="18" charset="0"/>
                <a:cs typeface="Times New Roman" pitchFamily="18" charset="0"/>
              </a:rPr>
              <a:t>	resolution </a:t>
            </a:r>
            <a:r>
              <a:rPr lang="en-US" dirty="0">
                <a:solidFill>
                  <a:srgbClr val="0070C0"/>
                </a:solidFill>
                <a:latin typeface="Times New Roman" pitchFamily="18" charset="0"/>
                <a:cs typeface="Times New Roman" pitchFamily="18" charset="0"/>
              </a:rPr>
              <a:t>data </a:t>
            </a:r>
            <a:r>
              <a:rPr lang="en-US" dirty="0" smtClean="0">
                <a:solidFill>
                  <a:srgbClr val="0070C0"/>
                </a:solidFill>
                <a:latin typeface="Times New Roman" pitchFamily="18" charset="0"/>
                <a:cs typeface="Times New Roman" pitchFamily="18" charset="0"/>
              </a:rPr>
              <a:t>.</a:t>
            </a:r>
          </a:p>
          <a:p>
            <a:pPr>
              <a:lnSpc>
                <a:spcPct val="150000"/>
              </a:lnSpc>
              <a:buFont typeface="Wingdings" pitchFamily="2" charset="2"/>
              <a:buChar char="Ø"/>
            </a:pPr>
            <a:r>
              <a:rPr lang="en-US" dirty="0" smtClean="0">
                <a:solidFill>
                  <a:srgbClr val="0070C0"/>
                </a:solidFill>
                <a:latin typeface="Times New Roman" pitchFamily="18" charset="0"/>
                <a:cs typeface="Times New Roman" pitchFamily="18" charset="0"/>
              </a:rPr>
              <a:t> 	Radar </a:t>
            </a:r>
            <a:r>
              <a:rPr lang="en-US" dirty="0">
                <a:solidFill>
                  <a:srgbClr val="0070C0"/>
                </a:solidFill>
                <a:latin typeface="Times New Roman" pitchFamily="18" charset="0"/>
                <a:cs typeface="Times New Roman" pitchFamily="18" charset="0"/>
              </a:rPr>
              <a:t>data differentiate mangrove from other </a:t>
            </a:r>
            <a:r>
              <a:rPr lang="en-US" dirty="0" smtClean="0">
                <a:solidFill>
                  <a:srgbClr val="0070C0"/>
                </a:solidFill>
                <a:latin typeface="Times New Roman" pitchFamily="18" charset="0"/>
                <a:cs typeface="Times New Roman" pitchFamily="18" charset="0"/>
              </a:rPr>
              <a:t>land cover.</a:t>
            </a:r>
          </a:p>
          <a:p>
            <a:pPr>
              <a:lnSpc>
                <a:spcPct val="150000"/>
              </a:lnSpc>
              <a:buFont typeface="Wingdings" pitchFamily="2" charset="2"/>
              <a:buChar char="Ø"/>
            </a:pPr>
            <a:r>
              <a:rPr lang="en-US" dirty="0" smtClean="0">
                <a:solidFill>
                  <a:srgbClr val="0070C0"/>
                </a:solidFill>
                <a:latin typeface="Times New Roman" pitchFamily="18" charset="0"/>
                <a:cs typeface="Times New Roman" pitchFamily="18" charset="0"/>
              </a:rPr>
              <a:t> 	Thermal </a:t>
            </a:r>
            <a:r>
              <a:rPr lang="en-US" dirty="0">
                <a:solidFill>
                  <a:srgbClr val="0070C0"/>
                </a:solidFill>
                <a:latin typeface="Times New Roman" pitchFamily="18" charset="0"/>
                <a:cs typeface="Times New Roman" pitchFamily="18" charset="0"/>
              </a:rPr>
              <a:t>data used for detecting and mapping </a:t>
            </a:r>
            <a:r>
              <a:rPr lang="en-US" dirty="0" smtClean="0">
                <a:solidFill>
                  <a:srgbClr val="0070C0"/>
                </a:solidFill>
                <a:latin typeface="Times New Roman" pitchFamily="18" charset="0"/>
                <a:cs typeface="Times New Roman" pitchFamily="18" charset="0"/>
              </a:rPr>
              <a:t>ongoing  fire.</a:t>
            </a:r>
          </a:p>
          <a:p>
            <a:pPr>
              <a:lnSpc>
                <a:spcPct val="150000"/>
              </a:lnSpc>
              <a:buFont typeface="Wingdings" pitchFamily="2" charset="2"/>
              <a:buChar char="Ø"/>
            </a:pPr>
            <a:r>
              <a:rPr lang="en-US" dirty="0" smtClean="0">
                <a:solidFill>
                  <a:srgbClr val="0070C0"/>
                </a:solidFill>
                <a:latin typeface="Times New Roman" pitchFamily="18" charset="0"/>
                <a:cs typeface="Times New Roman" pitchFamily="18" charset="0"/>
              </a:rPr>
              <a:t> 	Multispectral </a:t>
            </a:r>
            <a:r>
              <a:rPr lang="en-US" dirty="0">
                <a:solidFill>
                  <a:srgbClr val="0070C0"/>
                </a:solidFill>
                <a:latin typeface="Times New Roman" pitchFamily="18" charset="0"/>
                <a:cs typeface="Times New Roman" pitchFamily="18" charset="0"/>
              </a:rPr>
              <a:t>data for observing stages of </a:t>
            </a:r>
            <a:r>
              <a:rPr lang="en-US" dirty="0" smtClean="0">
                <a:solidFill>
                  <a:srgbClr val="0070C0"/>
                </a:solidFill>
                <a:latin typeface="Times New Roman" pitchFamily="18" charset="0"/>
                <a:cs typeface="Times New Roman" pitchFamily="18" charset="0"/>
              </a:rPr>
              <a:t>growth.</a:t>
            </a:r>
          </a:p>
          <a:p>
            <a:pPr>
              <a:lnSpc>
                <a:spcPct val="150000"/>
              </a:lnSpc>
              <a:buFont typeface="Wingdings" pitchFamily="2" charset="2"/>
              <a:buChar char="Ø"/>
            </a:pPr>
            <a:r>
              <a:rPr lang="en-US" dirty="0" smtClean="0">
                <a:solidFill>
                  <a:srgbClr val="0070C0"/>
                </a:solidFill>
                <a:latin typeface="Times New Roman" pitchFamily="18" charset="0"/>
                <a:cs typeface="Times New Roman" pitchFamily="18" charset="0"/>
              </a:rPr>
              <a:t> 	Satellite </a:t>
            </a:r>
            <a:r>
              <a:rPr lang="en-US" dirty="0">
                <a:solidFill>
                  <a:srgbClr val="0070C0"/>
                </a:solidFill>
                <a:latin typeface="Times New Roman" pitchFamily="18" charset="0"/>
                <a:cs typeface="Times New Roman" pitchFamily="18" charset="0"/>
              </a:rPr>
              <a:t>VNIR data for used for executing reconnaissance </a:t>
            </a:r>
            <a:r>
              <a:rPr lang="en-US" dirty="0" smtClean="0">
                <a:solidFill>
                  <a:srgbClr val="0070C0"/>
                </a:solidFill>
                <a:latin typeface="Times New Roman" pitchFamily="18" charset="0"/>
                <a:cs typeface="Times New Roman" pitchFamily="18" charset="0"/>
              </a:rPr>
              <a:t>	level forest 	surveys</a:t>
            </a:r>
            <a:r>
              <a:rPr lang="en-US" dirty="0">
                <a:solidFill>
                  <a:srgbClr val="0070C0"/>
                </a:solidFill>
                <a:latin typeface="Times New Roman" pitchFamily="18" charset="0"/>
                <a:cs typeface="Times New Roman" pitchFamily="18" charset="0"/>
              </a:rPr>
              <a:t>.</a:t>
            </a:r>
          </a:p>
          <a:p>
            <a:pPr>
              <a:lnSpc>
                <a:spcPct val="150000"/>
              </a:lnSpc>
            </a:pPr>
            <a:endParaRPr lang="en-US" dirty="0">
              <a:solidFill>
                <a:srgbClr val="0070C0"/>
              </a:solidFill>
              <a:latin typeface="Times New Roman" pitchFamily="18" charset="0"/>
              <a:cs typeface="Times New Roman" pitchFamily="18" charset="0"/>
            </a:endParaRPr>
          </a:p>
        </p:txBody>
      </p:sp>
      <p:sp>
        <p:nvSpPr>
          <p:cNvPr id="3" name="Rectangle 2"/>
          <p:cNvSpPr/>
          <p:nvPr/>
        </p:nvSpPr>
        <p:spPr>
          <a:xfrm>
            <a:off x="76200" y="147935"/>
            <a:ext cx="9144000" cy="461665"/>
          </a:xfrm>
          <a:prstGeom prst="rect">
            <a:avLst/>
          </a:prstGeom>
          <a:noFill/>
        </p:spPr>
        <p:txBody>
          <a:bodyPr wrap="square" lIns="91440" tIns="45720" rIns="91440" bIns="45720">
            <a:spAutoFit/>
          </a:bodyPr>
          <a:lstStyle/>
          <a:p>
            <a:pPr algn="ctr"/>
            <a:r>
              <a:rPr lang="en-US" sz="2400" dirty="0" smtClean="0">
                <a:solidFill>
                  <a:srgbClr val="C00000"/>
                </a:solidFill>
                <a:latin typeface="Times New Roman" pitchFamily="18" charset="0"/>
                <a:cs typeface="Times New Roman" pitchFamily="18" charset="0"/>
              </a:rPr>
              <a:t>REMOTE </a:t>
            </a:r>
            <a:r>
              <a:rPr lang="en-US" sz="2400" dirty="0">
                <a:solidFill>
                  <a:srgbClr val="C00000"/>
                </a:solidFill>
                <a:latin typeface="Times New Roman" pitchFamily="18" charset="0"/>
                <a:cs typeface="Times New Roman" pitchFamily="18" charset="0"/>
              </a:rPr>
              <a:t>SENSING DATA USED IN FOREST APPLICATION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304800"/>
            <a:ext cx="7772400" cy="595313"/>
          </a:xfrm>
        </p:spPr>
        <p:txBody>
          <a:bodyPr>
            <a:normAutofit/>
          </a:bodyPr>
          <a:lstStyle/>
          <a:p>
            <a:pPr algn="ctr"/>
            <a:r>
              <a:rPr lang="nl-NL" sz="2800" cap="none" dirty="0" smtClean="0">
                <a:solidFill>
                  <a:srgbClr val="002060"/>
                </a:solidFill>
                <a:effectLst/>
                <a:latin typeface="Times New Roman" pitchFamily="18" charset="0"/>
                <a:cs typeface="Times New Roman" pitchFamily="18" charset="0"/>
              </a:rPr>
              <a:t>SATELLITE IMAGE OF DEFORESTATION</a:t>
            </a:r>
            <a:endParaRPr lang="en-US" sz="2800" cap="none" dirty="0" smtClean="0">
              <a:solidFill>
                <a:srgbClr val="002060"/>
              </a:solidFill>
              <a:effectLst/>
              <a:latin typeface="Times New Roman" pitchFamily="18" charset="0"/>
              <a:cs typeface="Times New Roman" pitchFamily="18" charset="0"/>
            </a:endParaRPr>
          </a:p>
        </p:txBody>
      </p:sp>
      <p:grpSp>
        <p:nvGrpSpPr>
          <p:cNvPr id="6" name="Group 6"/>
          <p:cNvGrpSpPr>
            <a:grpSpLocks/>
          </p:cNvGrpSpPr>
          <p:nvPr/>
        </p:nvGrpSpPr>
        <p:grpSpPr bwMode="auto">
          <a:xfrm>
            <a:off x="1828800" y="1371600"/>
            <a:ext cx="5791200" cy="3733800"/>
            <a:chOff x="1920" y="1296"/>
            <a:chExt cx="1800" cy="1428"/>
          </a:xfrm>
        </p:grpSpPr>
        <p:pic>
          <p:nvPicPr>
            <p:cNvPr id="7" name="Picture 4"/>
            <p:cNvPicPr>
              <a:picLocks noChangeAspect="1" noChangeArrowheads="1"/>
            </p:cNvPicPr>
            <p:nvPr/>
          </p:nvPicPr>
          <p:blipFill>
            <a:blip r:embed="rId2" cstate="print"/>
            <a:srcRect/>
            <a:stretch>
              <a:fillRect/>
            </a:stretch>
          </p:blipFill>
          <p:spPr bwMode="auto">
            <a:xfrm>
              <a:off x="1920" y="1296"/>
              <a:ext cx="1800" cy="624"/>
            </a:xfrm>
            <a:prstGeom prst="rect">
              <a:avLst/>
            </a:prstGeom>
            <a:noFill/>
            <a:ln w="19050">
              <a:noFill/>
              <a:miter lim="800000"/>
              <a:headEnd/>
              <a:tailEnd/>
            </a:ln>
            <a:effectLst/>
          </p:spPr>
        </p:pic>
        <p:pic>
          <p:nvPicPr>
            <p:cNvPr id="8" name="Picture 5"/>
            <p:cNvPicPr>
              <a:picLocks noChangeAspect="1" noChangeArrowheads="1"/>
            </p:cNvPicPr>
            <p:nvPr/>
          </p:nvPicPr>
          <p:blipFill>
            <a:blip r:embed="rId3" cstate="print"/>
            <a:srcRect/>
            <a:stretch>
              <a:fillRect/>
            </a:stretch>
          </p:blipFill>
          <p:spPr bwMode="auto">
            <a:xfrm>
              <a:off x="1920" y="1968"/>
              <a:ext cx="1800" cy="756"/>
            </a:xfrm>
            <a:prstGeom prst="rect">
              <a:avLst/>
            </a:prstGeom>
            <a:noFill/>
            <a:ln w="19050">
              <a:noFill/>
              <a:miter lim="800000"/>
              <a:headEnd/>
              <a:tailEnd/>
            </a:ln>
            <a:effectLst/>
          </p:spPr>
        </p:pic>
      </p:grpSp>
      <p:sp>
        <p:nvSpPr>
          <p:cNvPr id="9" name="Text Box 7"/>
          <p:cNvSpPr txBox="1">
            <a:spLocks noChangeArrowheads="1"/>
          </p:cNvSpPr>
          <p:nvPr/>
        </p:nvSpPr>
        <p:spPr bwMode="auto">
          <a:xfrm>
            <a:off x="76200" y="5334000"/>
            <a:ext cx="9296400" cy="646331"/>
          </a:xfrm>
          <a:prstGeom prst="rect">
            <a:avLst/>
          </a:prstGeom>
          <a:noFill/>
          <a:ln w="19050">
            <a:noFill/>
            <a:miter lim="800000"/>
            <a:headEnd/>
            <a:tailEnd/>
          </a:ln>
          <a:effectLst/>
        </p:spPr>
        <p:txBody>
          <a:bodyPr wrap="square">
            <a:spAutoFit/>
          </a:bodyPr>
          <a:lstStyle/>
          <a:p>
            <a:pPr algn="ctr">
              <a:spcBef>
                <a:spcPct val="0"/>
              </a:spcBef>
              <a:spcAft>
                <a:spcPct val="0"/>
              </a:spcAft>
              <a:buFontTx/>
              <a:buNone/>
            </a:pPr>
            <a:r>
              <a:rPr lang="nl-NL" b="0" dirty="0">
                <a:solidFill>
                  <a:schemeClr val="tx1"/>
                </a:solidFill>
                <a:latin typeface="Times New Roman" pitchFamily="18" charset="0"/>
                <a:cs typeface="Times New Roman" pitchFamily="18" charset="0"/>
              </a:rPr>
              <a:t>Comparison of an aerial photograph (bottom) with a radar image (top) </a:t>
            </a:r>
            <a:endParaRPr lang="nl-NL" dirty="0" smtClean="0">
              <a:latin typeface="Times New Roman" pitchFamily="18" charset="0"/>
              <a:cs typeface="Times New Roman" pitchFamily="18" charset="0"/>
            </a:endParaRPr>
          </a:p>
          <a:p>
            <a:pPr algn="ctr">
              <a:spcBef>
                <a:spcPct val="0"/>
              </a:spcBef>
              <a:spcAft>
                <a:spcPct val="0"/>
              </a:spcAft>
              <a:buFontTx/>
              <a:buNone/>
            </a:pPr>
            <a:r>
              <a:rPr lang="nl-NL" b="0" dirty="0" smtClean="0">
                <a:solidFill>
                  <a:schemeClr val="tx1"/>
                </a:solidFill>
                <a:latin typeface="Times New Roman" pitchFamily="18" charset="0"/>
                <a:cs typeface="Times New Roman" pitchFamily="18" charset="0"/>
              </a:rPr>
              <a:t>of </a:t>
            </a:r>
            <a:r>
              <a:rPr lang="nl-NL" b="0" dirty="0">
                <a:solidFill>
                  <a:schemeClr val="tx1"/>
                </a:solidFill>
                <a:latin typeface="Times New Roman" pitchFamily="18" charset="0"/>
                <a:cs typeface="Times New Roman" pitchFamily="18" charset="0"/>
              </a:rPr>
              <a:t>deforestation </a:t>
            </a:r>
            <a:r>
              <a:rPr lang="nl-NL" b="0" dirty="0" smtClean="0">
                <a:solidFill>
                  <a:schemeClr val="tx1"/>
                </a:solidFill>
                <a:latin typeface="Times New Roman" pitchFamily="18" charset="0"/>
                <a:cs typeface="Times New Roman" pitchFamily="18" charset="0"/>
              </a:rPr>
              <a:t>along </a:t>
            </a:r>
            <a:r>
              <a:rPr lang="nl-NL" b="0" dirty="0">
                <a:solidFill>
                  <a:schemeClr val="tx1"/>
                </a:solidFill>
                <a:latin typeface="Times New Roman" pitchFamily="18" charset="0"/>
                <a:cs typeface="Times New Roman" pitchFamily="18" charset="0"/>
              </a:rPr>
              <a:t>a road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304800"/>
            <a:ext cx="7772400" cy="762000"/>
          </a:xfrm>
        </p:spPr>
        <p:txBody>
          <a:bodyPr>
            <a:noAutofit/>
          </a:bodyPr>
          <a:lstStyle/>
          <a:p>
            <a:r>
              <a:rPr lang="nl-NL" sz="2400" cap="none" dirty="0" smtClean="0">
                <a:solidFill>
                  <a:srgbClr val="0070C0"/>
                </a:solidFill>
                <a:effectLst/>
                <a:latin typeface="Times New Roman" pitchFamily="18" charset="0"/>
                <a:cs typeface="Times New Roman" pitchFamily="18" charset="0"/>
              </a:rPr>
              <a:t>Detection of forest fires (Canada) NOAA-AVHRR image</a:t>
            </a:r>
            <a:endParaRPr lang="en-US" sz="2400" cap="none" dirty="0" smtClean="0">
              <a:solidFill>
                <a:srgbClr val="0070C0"/>
              </a:solidFill>
              <a:effectLst/>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27000" contrast="-1000"/>
                    </a14:imgEffect>
                  </a14:imgLayer>
                </a14:imgProps>
              </a:ext>
            </a:extLst>
          </a:blip>
          <a:srcRect/>
          <a:stretch>
            <a:fillRect/>
          </a:stretch>
        </p:blipFill>
        <p:spPr bwMode="auto">
          <a:xfrm>
            <a:off x="1143000" y="1295400"/>
            <a:ext cx="5095875" cy="5181600"/>
          </a:xfrm>
          <a:prstGeom prst="rect">
            <a:avLst/>
          </a:prstGeom>
          <a:noFill/>
          <a:ln w="19050">
            <a:noFill/>
            <a:miter lim="800000"/>
            <a:headEnd/>
            <a:tailEnd/>
          </a:ln>
          <a:effectLst/>
        </p:spPr>
      </p:pic>
      <p:sp>
        <p:nvSpPr>
          <p:cNvPr id="7" name="Text Box 5"/>
          <p:cNvSpPr txBox="1">
            <a:spLocks noChangeArrowheads="1"/>
          </p:cNvSpPr>
          <p:nvPr/>
        </p:nvSpPr>
        <p:spPr bwMode="auto">
          <a:xfrm>
            <a:off x="6324600" y="1981200"/>
            <a:ext cx="2819400" cy="1477328"/>
          </a:xfrm>
          <a:prstGeom prst="rect">
            <a:avLst/>
          </a:prstGeom>
          <a:noFill/>
          <a:ln w="19050">
            <a:noFill/>
            <a:miter lim="800000"/>
            <a:headEnd/>
            <a:tailEnd/>
          </a:ln>
          <a:effectLst/>
        </p:spPr>
        <p:txBody>
          <a:bodyPr>
            <a:spAutoFit/>
          </a:bodyPr>
          <a:lstStyle/>
          <a:p>
            <a:pPr algn="l">
              <a:spcBef>
                <a:spcPct val="0"/>
              </a:spcBef>
              <a:spcAft>
                <a:spcPct val="0"/>
              </a:spcAft>
              <a:buFontTx/>
              <a:buNone/>
            </a:pPr>
            <a:r>
              <a:rPr lang="nl-NL" b="0" dirty="0">
                <a:solidFill>
                  <a:schemeClr val="tx1"/>
                </a:solidFill>
                <a:latin typeface="Times New Roman" pitchFamily="18" charset="0"/>
                <a:cs typeface="Times New Roman" pitchFamily="18" charset="0"/>
              </a:rPr>
              <a:t>A = </a:t>
            </a:r>
            <a:r>
              <a:rPr lang="nl-NL" b="0" dirty="0" smtClean="0">
                <a:solidFill>
                  <a:schemeClr val="tx1"/>
                </a:solidFill>
                <a:latin typeface="Times New Roman" pitchFamily="18" charset="0"/>
                <a:cs typeface="Times New Roman" pitchFamily="18" charset="0"/>
              </a:rPr>
              <a:t>Burned </a:t>
            </a:r>
            <a:r>
              <a:rPr lang="nl-NL" b="0" dirty="0">
                <a:solidFill>
                  <a:schemeClr val="tx1"/>
                </a:solidFill>
                <a:latin typeface="Times New Roman" pitchFamily="18" charset="0"/>
                <a:cs typeface="Times New Roman" pitchFamily="18" charset="0"/>
              </a:rPr>
              <a:t>areas</a:t>
            </a:r>
          </a:p>
          <a:p>
            <a:pPr algn="l">
              <a:spcBef>
                <a:spcPct val="0"/>
              </a:spcBef>
              <a:spcAft>
                <a:spcPct val="0"/>
              </a:spcAft>
              <a:buFontTx/>
              <a:buNone/>
            </a:pPr>
            <a:endParaRPr lang="nl-NL" b="0" dirty="0">
              <a:solidFill>
                <a:schemeClr val="tx1"/>
              </a:solidFill>
              <a:latin typeface="Times New Roman" pitchFamily="18" charset="0"/>
              <a:cs typeface="Times New Roman" pitchFamily="18" charset="0"/>
            </a:endParaRPr>
          </a:p>
          <a:p>
            <a:pPr algn="l">
              <a:spcBef>
                <a:spcPct val="0"/>
              </a:spcBef>
              <a:spcAft>
                <a:spcPct val="0"/>
              </a:spcAft>
              <a:buFontTx/>
              <a:buNone/>
            </a:pPr>
            <a:r>
              <a:rPr lang="nl-NL" b="0" dirty="0">
                <a:solidFill>
                  <a:schemeClr val="tx1"/>
                </a:solidFill>
                <a:latin typeface="Times New Roman" pitchFamily="18" charset="0"/>
                <a:cs typeface="Times New Roman" pitchFamily="18" charset="0"/>
              </a:rPr>
              <a:t>B = Fort Norman</a:t>
            </a:r>
          </a:p>
          <a:p>
            <a:pPr algn="l">
              <a:spcBef>
                <a:spcPct val="0"/>
              </a:spcBef>
              <a:spcAft>
                <a:spcPct val="0"/>
              </a:spcAft>
              <a:buFontTx/>
              <a:buNone/>
            </a:pPr>
            <a:endParaRPr lang="nl-NL" b="0" dirty="0">
              <a:solidFill>
                <a:schemeClr val="tx1"/>
              </a:solidFill>
              <a:latin typeface="Times New Roman" pitchFamily="18" charset="0"/>
              <a:cs typeface="Times New Roman" pitchFamily="18" charset="0"/>
            </a:endParaRPr>
          </a:p>
          <a:p>
            <a:pPr algn="l">
              <a:spcBef>
                <a:spcPct val="0"/>
              </a:spcBef>
              <a:spcAft>
                <a:spcPct val="0"/>
              </a:spcAft>
              <a:buFontTx/>
              <a:buNone/>
            </a:pPr>
            <a:r>
              <a:rPr lang="nl-NL" b="0" dirty="0">
                <a:solidFill>
                  <a:schemeClr val="tx1"/>
                </a:solidFill>
                <a:latin typeface="Times New Roman" pitchFamily="18" charset="0"/>
                <a:cs typeface="Times New Roman" pitchFamily="18" charset="0"/>
              </a:rPr>
              <a:t>C = Norman Wells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3000"/>
            <a:ext cx="9144000" cy="2862322"/>
          </a:xfrm>
          <a:prstGeom prst="rect">
            <a:avLst/>
          </a:prstGeom>
          <a:noFill/>
        </p:spPr>
        <p:txBody>
          <a:bodyPr wrap="square" rtlCol="0">
            <a:spAutoFit/>
          </a:bodyPr>
          <a:lstStyle/>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	Remote sensing is an art or science of collecting data (information) from an object at a far distance without any physical contact.</a:t>
            </a: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r>
              <a:rPr lang="en-US" sz="2000" dirty="0" smtClean="0">
                <a:solidFill>
                  <a:srgbClr val="C00000"/>
                </a:solidFill>
                <a:latin typeface="Times New Roman" pitchFamily="18" charset="0"/>
                <a:cs typeface="Times New Roman" pitchFamily="18" charset="0"/>
              </a:rPr>
              <a:t>REMOTE SENSING DATA:</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Air Photo</a:t>
            </a:r>
          </a:p>
          <a:p>
            <a:r>
              <a:rPr lang="en-US" sz="2000" dirty="0" smtClean="0">
                <a:latin typeface="Times New Roman" pitchFamily="18" charset="0"/>
                <a:cs typeface="Times New Roman" pitchFamily="18" charset="0"/>
              </a:rPr>
              <a:t>Satellite Imagery</a:t>
            </a:r>
          </a:p>
        </p:txBody>
      </p:sp>
      <p:sp>
        <p:nvSpPr>
          <p:cNvPr id="4" name="Rectangle 3"/>
          <p:cNvSpPr/>
          <p:nvPr/>
        </p:nvSpPr>
        <p:spPr>
          <a:xfrm>
            <a:off x="2940624" y="304800"/>
            <a:ext cx="2698176" cy="553998"/>
          </a:xfrm>
          <a:prstGeom prst="rect">
            <a:avLst/>
          </a:prstGeom>
          <a:noFill/>
        </p:spPr>
        <p:txBody>
          <a:bodyPr wrap="none" lIns="91440" tIns="45720" rIns="91440" bIns="45720">
            <a:spAutoFit/>
          </a:bodyPr>
          <a:lstStyle/>
          <a:p>
            <a:pPr algn="ctr"/>
            <a:r>
              <a:rPr lang="en-US" sz="3000" dirty="0" smtClean="0">
                <a:solidFill>
                  <a:srgbClr val="FF0000"/>
                </a:solidFill>
                <a:latin typeface="Times New Roman" pitchFamily="18" charset="0"/>
                <a:cs typeface="Times New Roman" pitchFamily="18" charset="0"/>
              </a:rPr>
              <a:t>Remote Sensing</a:t>
            </a:r>
            <a:endParaRPr lang="en-US" sz="3000" dirty="0">
              <a:solidFill>
                <a:srgbClr val="FF0000"/>
              </a:solidFill>
              <a:latin typeface="Times New Roman" pitchFamily="18" charset="0"/>
              <a:cs typeface="Times New Roman" pitchFamily="18" charset="0"/>
            </a:endParaRPr>
          </a:p>
        </p:txBody>
      </p:sp>
      <p:sp>
        <p:nvSpPr>
          <p:cNvPr id="5" name="TextBox 4"/>
          <p:cNvSpPr txBox="1"/>
          <p:nvPr/>
        </p:nvSpPr>
        <p:spPr>
          <a:xfrm>
            <a:off x="4648200" y="3200400"/>
            <a:ext cx="4114800" cy="2862322"/>
          </a:xfrm>
          <a:prstGeom prst="rect">
            <a:avLst/>
          </a:prstGeom>
          <a:blipFill>
            <a:blip r:embed="rId2" cstate="print"/>
            <a:stretch>
              <a:fillRect/>
            </a:stretch>
          </a:blipFill>
        </p:spPr>
        <p:txBody>
          <a:bodyPr wrap="square" rtlCol="0">
            <a:spAutoFit/>
          </a:bodyPr>
          <a:lstStyle/>
          <a:p>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609600"/>
          <a:ext cx="8001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38200" y="6400800"/>
            <a:ext cx="7772400" cy="369332"/>
          </a:xfrm>
          <a:prstGeom prst="rect">
            <a:avLst/>
          </a:prstGeom>
          <a:noFill/>
        </p:spPr>
        <p:txBody>
          <a:bodyPr wrap="square" rtlCol="0">
            <a:spAutoFit/>
          </a:bodyPr>
          <a:lstStyle/>
          <a:p>
            <a:pPr algn="ctr"/>
            <a:r>
              <a:rPr lang="en-US" b="1" dirty="0" smtClean="0">
                <a:solidFill>
                  <a:srgbClr val="C00000"/>
                </a:solidFill>
                <a:latin typeface="Times New Roman" pitchFamily="18" charset="0"/>
                <a:cs typeface="Times New Roman" pitchFamily="18" charset="0"/>
              </a:rPr>
              <a:t>Fig: Flow chart of methodological adopted</a:t>
            </a:r>
            <a:endParaRPr lang="en-US"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48477"/>
            <a:ext cx="8686800" cy="2585323"/>
          </a:xfrm>
          <a:prstGeom prst="rect">
            <a:avLst/>
          </a:prstGeom>
          <a:noFill/>
        </p:spPr>
        <p:txBody>
          <a:bodyPr wrap="square" rtlCol="0">
            <a:spAutoFit/>
          </a:bodyPr>
          <a:lstStyle/>
          <a:p>
            <a:endParaRPr lang="en-US" dirty="0" smtClean="0">
              <a:solidFill>
                <a:srgbClr val="0070C0"/>
              </a:solidFill>
              <a:latin typeface="Times New Roman" pitchFamily="18" charset="0"/>
              <a:cs typeface="Times New Roman" pitchFamily="18" charset="0"/>
            </a:endParaRPr>
          </a:p>
          <a:p>
            <a:endParaRPr lang="en-US" dirty="0">
              <a:solidFill>
                <a:srgbClr val="0070C0"/>
              </a:solidFill>
              <a:latin typeface="Times New Roman" pitchFamily="18" charset="0"/>
              <a:cs typeface="Times New Roman" pitchFamily="18" charset="0"/>
            </a:endParaRPr>
          </a:p>
          <a:p>
            <a:pPr algn="just"/>
            <a:r>
              <a:rPr lang="en-US" dirty="0" smtClean="0">
                <a:solidFill>
                  <a:srgbClr val="0070C0"/>
                </a:solidFill>
                <a:latin typeface="Times New Roman" pitchFamily="18" charset="0"/>
                <a:cs typeface="Times New Roman" pitchFamily="18" charset="0"/>
              </a:rPr>
              <a:t>	There </a:t>
            </a:r>
            <a:r>
              <a:rPr lang="en-US" dirty="0">
                <a:solidFill>
                  <a:srgbClr val="0070C0"/>
                </a:solidFill>
                <a:latin typeface="Times New Roman" pitchFamily="18" charset="0"/>
                <a:cs typeface="Times New Roman" pitchFamily="18" charset="0"/>
              </a:rPr>
              <a:t>can be almost endless applications of the powerful remote sensing and </a:t>
            </a:r>
            <a:r>
              <a:rPr lang="en-US" dirty="0" smtClean="0">
                <a:solidFill>
                  <a:srgbClr val="0070C0"/>
                </a:solidFill>
                <a:latin typeface="Times New Roman" pitchFamily="18" charset="0"/>
                <a:cs typeface="Times New Roman" pitchFamily="18" charset="0"/>
              </a:rPr>
              <a:t>	geographic </a:t>
            </a:r>
            <a:r>
              <a:rPr lang="en-US" dirty="0">
                <a:solidFill>
                  <a:srgbClr val="0070C0"/>
                </a:solidFill>
                <a:latin typeface="Times New Roman" pitchFamily="18" charset="0"/>
                <a:cs typeface="Times New Roman" pitchFamily="18" charset="0"/>
              </a:rPr>
              <a:t>information technique to tackle problems related to land surface sea </a:t>
            </a:r>
            <a:r>
              <a:rPr lang="en-US" dirty="0" smtClean="0">
                <a:solidFill>
                  <a:srgbClr val="0070C0"/>
                </a:solidFill>
                <a:latin typeface="Times New Roman" pitchFamily="18" charset="0"/>
                <a:cs typeface="Times New Roman" pitchFamily="18" charset="0"/>
              </a:rPr>
              <a:t>	surface </a:t>
            </a:r>
            <a:r>
              <a:rPr lang="en-US" dirty="0">
                <a:solidFill>
                  <a:srgbClr val="0070C0"/>
                </a:solidFill>
                <a:latin typeface="Times New Roman" pitchFamily="18" charset="0"/>
                <a:cs typeface="Times New Roman" pitchFamily="18" charset="0"/>
              </a:rPr>
              <a:t>and atmospheric features and processes </a:t>
            </a:r>
            <a:r>
              <a:rPr lang="en-US" dirty="0" smtClean="0">
                <a:solidFill>
                  <a:srgbClr val="0070C0"/>
                </a:solidFill>
                <a:latin typeface="Times New Roman" pitchFamily="18" charset="0"/>
                <a:cs typeface="Times New Roman" pitchFamily="18" charset="0"/>
              </a:rPr>
              <a:t>.</a:t>
            </a:r>
          </a:p>
          <a:p>
            <a:pPr algn="just"/>
            <a:endParaRPr lang="en-US" dirty="0">
              <a:solidFill>
                <a:srgbClr val="0070C0"/>
              </a:solidFill>
              <a:latin typeface="Times New Roman" pitchFamily="18" charset="0"/>
              <a:cs typeface="Times New Roman" pitchFamily="18" charset="0"/>
            </a:endParaRPr>
          </a:p>
          <a:p>
            <a:pPr algn="just"/>
            <a:r>
              <a:rPr lang="en-US" dirty="0" smtClean="0">
                <a:solidFill>
                  <a:srgbClr val="0070C0"/>
                </a:solidFill>
                <a:latin typeface="Times New Roman" pitchFamily="18" charset="0"/>
                <a:cs typeface="Times New Roman" pitchFamily="18" charset="0"/>
              </a:rPr>
              <a:t>	Remote </a:t>
            </a:r>
            <a:r>
              <a:rPr lang="en-US" dirty="0">
                <a:solidFill>
                  <a:srgbClr val="0070C0"/>
                </a:solidFill>
                <a:latin typeface="Times New Roman" pitchFamily="18" charset="0"/>
                <a:cs typeface="Times New Roman" pitchFamily="18" charset="0"/>
              </a:rPr>
              <a:t>sensing methods are adopted for the </a:t>
            </a:r>
            <a:r>
              <a:rPr lang="en-US" dirty="0" smtClean="0">
                <a:solidFill>
                  <a:srgbClr val="0070C0"/>
                </a:solidFill>
                <a:latin typeface="Times New Roman" pitchFamily="18" charset="0"/>
                <a:cs typeface="Times New Roman" pitchFamily="18" charset="0"/>
              </a:rPr>
              <a:t>identification, investigation, planning </a:t>
            </a:r>
            <a:r>
              <a:rPr lang="en-US" dirty="0">
                <a:solidFill>
                  <a:srgbClr val="0070C0"/>
                </a:solidFill>
                <a:latin typeface="Times New Roman" pitchFamily="18" charset="0"/>
                <a:cs typeface="Times New Roman" pitchFamily="18" charset="0"/>
              </a:rPr>
              <a:t>and utilization of water resources </a:t>
            </a:r>
          </a:p>
          <a:p>
            <a:pPr algn="just"/>
            <a:endParaRPr lang="en-US" dirty="0">
              <a:solidFill>
                <a:srgbClr val="0070C0"/>
              </a:solidFill>
              <a:latin typeface="Times New Roman" pitchFamily="18" charset="0"/>
              <a:cs typeface="Times New Roman" pitchFamily="18" charset="0"/>
            </a:endParaRPr>
          </a:p>
        </p:txBody>
      </p:sp>
      <p:sp>
        <p:nvSpPr>
          <p:cNvPr id="3" name="Rectangle 2"/>
          <p:cNvSpPr/>
          <p:nvPr/>
        </p:nvSpPr>
        <p:spPr>
          <a:xfrm>
            <a:off x="171327" y="300335"/>
            <a:ext cx="8896473" cy="461665"/>
          </a:xfrm>
          <a:prstGeom prst="rect">
            <a:avLst/>
          </a:prstGeom>
          <a:noFill/>
        </p:spPr>
        <p:txBody>
          <a:bodyPr wrap="none" lIns="91440" tIns="45720" rIns="91440" bIns="45720">
            <a:spAutoFit/>
          </a:bodyPr>
          <a:lstStyle/>
          <a:p>
            <a:pPr algn="ctr"/>
            <a:r>
              <a:rPr lang="en-US" sz="2400" dirty="0" smtClean="0">
                <a:solidFill>
                  <a:srgbClr val="7030A0"/>
                </a:solidFill>
                <a:latin typeface="Times New Roman" pitchFamily="18" charset="0"/>
                <a:cs typeface="Times New Roman" pitchFamily="18" charset="0"/>
              </a:rPr>
              <a:t>APPLICATION OF REMOTE SENSING FOR WATER RESOURCE </a:t>
            </a:r>
            <a:endParaRPr lang="en-US" sz="24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78681"/>
            <a:ext cx="9144000" cy="3693319"/>
          </a:xfrm>
          <a:prstGeom prst="rect">
            <a:avLst/>
          </a:prstGeom>
          <a:noFill/>
        </p:spPr>
        <p:txBody>
          <a:bodyPr wrap="square" rtlCol="0">
            <a:spAutoFit/>
          </a:bodyPr>
          <a:lstStyle/>
          <a:p>
            <a:endParaRPr lang="en-US" u="sng" dirty="0">
              <a:solidFill>
                <a:srgbClr val="0070C0"/>
              </a:solidFill>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	To </a:t>
            </a:r>
            <a:r>
              <a:rPr lang="en-US" dirty="0">
                <a:solidFill>
                  <a:srgbClr val="0070C0"/>
                </a:solidFill>
                <a:latin typeface="Times New Roman" pitchFamily="18" charset="0"/>
                <a:cs typeface="Times New Roman" pitchFamily="18" charset="0"/>
              </a:rPr>
              <a:t>assess the water potential  in the surface </a:t>
            </a:r>
            <a:r>
              <a:rPr lang="en-US" dirty="0" smtClean="0">
                <a:solidFill>
                  <a:srgbClr val="0070C0"/>
                </a:solidFill>
                <a:latin typeface="Times New Roman" pitchFamily="18" charset="0"/>
                <a:cs typeface="Times New Roman" pitchFamily="18" charset="0"/>
              </a:rPr>
              <a:t>.</a:t>
            </a:r>
          </a:p>
          <a:p>
            <a:endParaRPr lang="en-US" dirty="0">
              <a:solidFill>
                <a:srgbClr val="0070C0"/>
              </a:solidFill>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	To </a:t>
            </a:r>
            <a:r>
              <a:rPr lang="en-US" dirty="0">
                <a:solidFill>
                  <a:srgbClr val="0070C0"/>
                </a:solidFill>
                <a:latin typeface="Times New Roman" pitchFamily="18" charset="0"/>
                <a:cs typeface="Times New Roman" pitchFamily="18" charset="0"/>
              </a:rPr>
              <a:t>assess the water quality </a:t>
            </a:r>
            <a:r>
              <a:rPr lang="en-US" dirty="0" smtClean="0">
                <a:solidFill>
                  <a:srgbClr val="0070C0"/>
                </a:solidFill>
                <a:latin typeface="Times New Roman" pitchFamily="18" charset="0"/>
                <a:cs typeface="Times New Roman" pitchFamily="18" charset="0"/>
              </a:rPr>
              <a:t>.</a:t>
            </a:r>
          </a:p>
          <a:p>
            <a:endParaRPr lang="en-US" dirty="0">
              <a:solidFill>
                <a:srgbClr val="0070C0"/>
              </a:solidFill>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	Micro </a:t>
            </a:r>
            <a:r>
              <a:rPr lang="en-US" dirty="0">
                <a:solidFill>
                  <a:srgbClr val="0070C0"/>
                </a:solidFill>
                <a:latin typeface="Times New Roman" pitchFamily="18" charset="0"/>
                <a:cs typeface="Times New Roman" pitchFamily="18" charset="0"/>
              </a:rPr>
              <a:t>water shed planning </a:t>
            </a:r>
            <a:r>
              <a:rPr lang="en-US" dirty="0" smtClean="0">
                <a:solidFill>
                  <a:srgbClr val="0070C0"/>
                </a:solidFill>
                <a:latin typeface="Times New Roman" pitchFamily="18" charset="0"/>
                <a:cs typeface="Times New Roman" pitchFamily="18" charset="0"/>
              </a:rPr>
              <a:t>.</a:t>
            </a:r>
          </a:p>
          <a:p>
            <a:endParaRPr lang="en-US" dirty="0">
              <a:solidFill>
                <a:srgbClr val="0070C0"/>
              </a:solidFill>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	Ground </a:t>
            </a:r>
            <a:r>
              <a:rPr lang="en-US" dirty="0">
                <a:solidFill>
                  <a:srgbClr val="0070C0"/>
                </a:solidFill>
                <a:latin typeface="Times New Roman" pitchFamily="18" charset="0"/>
                <a:cs typeface="Times New Roman" pitchFamily="18" charset="0"/>
              </a:rPr>
              <a:t>water potential </a:t>
            </a:r>
            <a:r>
              <a:rPr lang="en-US" dirty="0" smtClean="0">
                <a:solidFill>
                  <a:srgbClr val="0070C0"/>
                </a:solidFill>
                <a:latin typeface="Times New Roman" pitchFamily="18" charset="0"/>
                <a:cs typeface="Times New Roman" pitchFamily="18" charset="0"/>
              </a:rPr>
              <a:t>.</a:t>
            </a:r>
          </a:p>
          <a:p>
            <a:endParaRPr lang="en-US" dirty="0">
              <a:solidFill>
                <a:srgbClr val="0070C0"/>
              </a:solidFill>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	National </a:t>
            </a:r>
            <a:r>
              <a:rPr lang="en-US" dirty="0">
                <a:solidFill>
                  <a:srgbClr val="0070C0"/>
                </a:solidFill>
                <a:latin typeface="Times New Roman" pitchFamily="18" charset="0"/>
                <a:cs typeface="Times New Roman" pitchFamily="18" charset="0"/>
              </a:rPr>
              <a:t>water plan development studies </a:t>
            </a:r>
            <a:r>
              <a:rPr lang="en-US" dirty="0" smtClean="0">
                <a:solidFill>
                  <a:srgbClr val="0070C0"/>
                </a:solidFill>
                <a:latin typeface="Times New Roman" pitchFamily="18" charset="0"/>
                <a:cs typeface="Times New Roman" pitchFamily="18" charset="0"/>
              </a:rPr>
              <a:t>.</a:t>
            </a:r>
          </a:p>
          <a:p>
            <a:endParaRPr lang="en-US" dirty="0">
              <a:solidFill>
                <a:srgbClr val="0070C0"/>
              </a:solidFill>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	Surface </a:t>
            </a:r>
            <a:r>
              <a:rPr lang="en-US" dirty="0">
                <a:solidFill>
                  <a:srgbClr val="0070C0"/>
                </a:solidFill>
                <a:latin typeface="Times New Roman" pitchFamily="18" charset="0"/>
                <a:cs typeface="Times New Roman" pitchFamily="18" charset="0"/>
              </a:rPr>
              <a:t>water inventorying and surveying .</a:t>
            </a:r>
          </a:p>
          <a:p>
            <a:endParaRPr lang="en-US" dirty="0">
              <a:solidFill>
                <a:srgbClr val="0070C0"/>
              </a:solidFill>
              <a:latin typeface="Times New Roman" pitchFamily="18" charset="0"/>
              <a:cs typeface="Times New Roman" pitchFamily="18" charset="0"/>
            </a:endParaRPr>
          </a:p>
        </p:txBody>
      </p:sp>
      <p:sp>
        <p:nvSpPr>
          <p:cNvPr id="3" name="Rectangle 2"/>
          <p:cNvSpPr/>
          <p:nvPr/>
        </p:nvSpPr>
        <p:spPr>
          <a:xfrm>
            <a:off x="643190" y="300335"/>
            <a:ext cx="7662610" cy="461665"/>
          </a:xfrm>
          <a:prstGeom prst="rect">
            <a:avLst/>
          </a:prstGeom>
          <a:noFill/>
        </p:spPr>
        <p:txBody>
          <a:bodyPr wrap="none" lIns="91440" tIns="45720" rIns="91440" bIns="45720">
            <a:spAutoFit/>
          </a:bodyPr>
          <a:lstStyle/>
          <a:p>
            <a:pPr algn="ctr"/>
            <a:r>
              <a:rPr lang="en-US" sz="2400" dirty="0">
                <a:solidFill>
                  <a:srgbClr val="7030A0"/>
                </a:solidFill>
                <a:latin typeface="Times New Roman" pitchFamily="18" charset="0"/>
                <a:cs typeface="Times New Roman" pitchFamily="18" charset="0"/>
              </a:rPr>
              <a:t>NEED FOR REMOTE SENSING IN WATER RESOURCE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8200"/>
            <a:ext cx="9144000" cy="3416320"/>
          </a:xfrm>
          <a:prstGeom prst="rect">
            <a:avLst/>
          </a:prstGeom>
          <a:noFill/>
        </p:spPr>
        <p:txBody>
          <a:bodyPr wrap="square" rtlCol="0">
            <a:spAutoFit/>
          </a:bodyPr>
          <a:lstStyle/>
          <a:p>
            <a:endParaRPr lang="en-US" u="sng" dirty="0" smtClean="0">
              <a:solidFill>
                <a:srgbClr val="0070C0"/>
              </a:solidFill>
              <a:latin typeface="Times New Roman" pitchFamily="18" charset="0"/>
              <a:cs typeface="Times New Roman" pitchFamily="18" charset="0"/>
            </a:endParaRPr>
          </a:p>
          <a:p>
            <a:endParaRPr lang="en-US" u="sng" dirty="0">
              <a:solidFill>
                <a:srgbClr val="0070C0"/>
              </a:solidFill>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	IRS-1D </a:t>
            </a:r>
            <a:r>
              <a:rPr lang="en-US" dirty="0">
                <a:solidFill>
                  <a:srgbClr val="0070C0"/>
                </a:solidFill>
                <a:latin typeface="Times New Roman" pitchFamily="18" charset="0"/>
                <a:cs typeface="Times New Roman" pitchFamily="18" charset="0"/>
              </a:rPr>
              <a:t>Band 2&amp;3</a:t>
            </a:r>
            <a:r>
              <a:rPr lang="en-US" dirty="0" smtClean="0">
                <a:solidFill>
                  <a:srgbClr val="0070C0"/>
                </a:solidFill>
                <a:latin typeface="Times New Roman" pitchFamily="18" charset="0"/>
                <a:cs typeface="Times New Roman" pitchFamily="18" charset="0"/>
              </a:rPr>
              <a:t>.</a:t>
            </a:r>
          </a:p>
          <a:p>
            <a:endParaRPr lang="en-US" dirty="0">
              <a:solidFill>
                <a:srgbClr val="0070C0"/>
              </a:solidFill>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	Temporal </a:t>
            </a:r>
            <a:r>
              <a:rPr lang="en-US" dirty="0">
                <a:solidFill>
                  <a:srgbClr val="0070C0"/>
                </a:solidFill>
                <a:latin typeface="Times New Roman" pitchFamily="18" charset="0"/>
                <a:cs typeface="Times New Roman" pitchFamily="18" charset="0"/>
              </a:rPr>
              <a:t>data for seasonal variation at least </a:t>
            </a:r>
            <a:r>
              <a:rPr lang="en-US" dirty="0" smtClean="0">
                <a:solidFill>
                  <a:srgbClr val="0070C0"/>
                </a:solidFill>
                <a:latin typeface="Times New Roman" pitchFamily="18" charset="0"/>
                <a:cs typeface="Times New Roman" pitchFamily="18" charset="0"/>
              </a:rPr>
              <a:t>	three </a:t>
            </a:r>
            <a:r>
              <a:rPr lang="en-US" dirty="0">
                <a:solidFill>
                  <a:srgbClr val="0070C0"/>
                </a:solidFill>
                <a:latin typeface="Times New Roman" pitchFamily="18" charset="0"/>
                <a:cs typeface="Times New Roman" pitchFamily="18" charset="0"/>
              </a:rPr>
              <a:t>data in a year</a:t>
            </a:r>
            <a:r>
              <a:rPr lang="en-US" dirty="0" smtClean="0">
                <a:solidFill>
                  <a:srgbClr val="0070C0"/>
                </a:solidFill>
                <a:latin typeface="Times New Roman" pitchFamily="18" charset="0"/>
                <a:cs typeface="Times New Roman" pitchFamily="18" charset="0"/>
              </a:rPr>
              <a:t>.</a:t>
            </a:r>
          </a:p>
          <a:p>
            <a:endParaRPr lang="en-US" dirty="0">
              <a:solidFill>
                <a:srgbClr val="0070C0"/>
              </a:solidFill>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	PAN </a:t>
            </a:r>
            <a:r>
              <a:rPr lang="en-US" dirty="0">
                <a:solidFill>
                  <a:srgbClr val="0070C0"/>
                </a:solidFill>
                <a:latin typeface="Times New Roman" pitchFamily="18" charset="0"/>
                <a:cs typeface="Times New Roman" pitchFamily="18" charset="0"/>
              </a:rPr>
              <a:t>data which give 3-D perspective of an </a:t>
            </a:r>
            <a:r>
              <a:rPr lang="en-US" dirty="0" smtClean="0">
                <a:solidFill>
                  <a:srgbClr val="0070C0"/>
                </a:solidFill>
                <a:latin typeface="Times New Roman" pitchFamily="18" charset="0"/>
                <a:cs typeface="Times New Roman" pitchFamily="18" charset="0"/>
              </a:rPr>
              <a:t>	area.</a:t>
            </a:r>
          </a:p>
          <a:p>
            <a:endParaRPr lang="en-US" dirty="0">
              <a:solidFill>
                <a:srgbClr val="0070C0"/>
              </a:solidFill>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	Radar </a:t>
            </a:r>
            <a:r>
              <a:rPr lang="en-US" dirty="0">
                <a:solidFill>
                  <a:srgbClr val="0070C0"/>
                </a:solidFill>
                <a:latin typeface="Times New Roman" pitchFamily="18" charset="0"/>
                <a:cs typeface="Times New Roman" pitchFamily="18" charset="0"/>
              </a:rPr>
              <a:t>data- for ground water potential </a:t>
            </a:r>
            <a:r>
              <a:rPr lang="en-US" dirty="0" smtClean="0">
                <a:solidFill>
                  <a:srgbClr val="0070C0"/>
                </a:solidFill>
                <a:latin typeface="Times New Roman" pitchFamily="18" charset="0"/>
                <a:cs typeface="Times New Roman" pitchFamily="18" charset="0"/>
              </a:rPr>
              <a:t>.</a:t>
            </a:r>
          </a:p>
          <a:p>
            <a:endParaRPr lang="en-US" dirty="0">
              <a:solidFill>
                <a:srgbClr val="0070C0"/>
              </a:solidFill>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	IRS </a:t>
            </a:r>
            <a:r>
              <a:rPr lang="en-US" dirty="0">
                <a:solidFill>
                  <a:srgbClr val="0070C0"/>
                </a:solidFill>
                <a:latin typeface="Times New Roman" pitchFamily="18" charset="0"/>
                <a:cs typeface="Times New Roman" pitchFamily="18" charset="0"/>
              </a:rPr>
              <a:t>PAN -for micro water shed planning .</a:t>
            </a:r>
          </a:p>
          <a:p>
            <a:endParaRPr lang="en-US" dirty="0">
              <a:solidFill>
                <a:srgbClr val="0070C0"/>
              </a:solidFill>
              <a:latin typeface="Times New Roman" pitchFamily="18" charset="0"/>
              <a:cs typeface="Times New Roman" pitchFamily="18" charset="0"/>
            </a:endParaRPr>
          </a:p>
        </p:txBody>
      </p:sp>
      <p:sp>
        <p:nvSpPr>
          <p:cNvPr id="3" name="Rectangle 2"/>
          <p:cNvSpPr/>
          <p:nvPr/>
        </p:nvSpPr>
        <p:spPr>
          <a:xfrm>
            <a:off x="609600" y="76200"/>
            <a:ext cx="8077200" cy="830997"/>
          </a:xfrm>
          <a:prstGeom prst="rect">
            <a:avLst/>
          </a:prstGeom>
          <a:noFill/>
        </p:spPr>
        <p:txBody>
          <a:bodyPr wrap="square" lIns="91440" tIns="45720" rIns="91440" bIns="45720">
            <a:spAutoFit/>
          </a:bodyPr>
          <a:lstStyle/>
          <a:p>
            <a:pPr algn="ctr"/>
            <a:r>
              <a:rPr lang="en-US" sz="2400" dirty="0">
                <a:solidFill>
                  <a:srgbClr val="7030A0"/>
                </a:solidFill>
                <a:latin typeface="Times New Roman" pitchFamily="18" charset="0"/>
                <a:cs typeface="Times New Roman" pitchFamily="18" charset="0"/>
              </a:rPr>
              <a:t>FOLLOWING ARE THE REMOTE SENSING DATA </a:t>
            </a:r>
            <a:endParaRPr lang="en-US" sz="2400" dirty="0" smtClean="0">
              <a:solidFill>
                <a:srgbClr val="7030A0"/>
              </a:solidFill>
              <a:latin typeface="Times New Roman" pitchFamily="18" charset="0"/>
              <a:cs typeface="Times New Roman" pitchFamily="18" charset="0"/>
            </a:endParaRPr>
          </a:p>
          <a:p>
            <a:pPr algn="ctr"/>
            <a:r>
              <a:rPr lang="en-US" sz="2400" dirty="0" smtClean="0">
                <a:solidFill>
                  <a:srgbClr val="7030A0"/>
                </a:solidFill>
                <a:latin typeface="Times New Roman" pitchFamily="18" charset="0"/>
                <a:cs typeface="Times New Roman" pitchFamily="18" charset="0"/>
              </a:rPr>
              <a:t>USED </a:t>
            </a:r>
            <a:r>
              <a:rPr lang="en-US" sz="2400" dirty="0">
                <a:solidFill>
                  <a:srgbClr val="7030A0"/>
                </a:solidFill>
                <a:latin typeface="Times New Roman" pitchFamily="18" charset="0"/>
                <a:cs typeface="Times New Roman" pitchFamily="18" charset="0"/>
              </a:rPr>
              <a:t>IN WATER RESOURCE STUDY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554457734"/>
              </p:ext>
            </p:extLst>
          </p:nvPr>
        </p:nvGraphicFramePr>
        <p:xfrm>
          <a:off x="2438400" y="1143000"/>
          <a:ext cx="4343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52400" y="2209800"/>
            <a:ext cx="2057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Times New Roman" pitchFamily="18" charset="0"/>
                <a:cs typeface="Times New Roman" pitchFamily="18" charset="0"/>
              </a:rPr>
              <a:t>Base map preparation</a:t>
            </a:r>
            <a:endParaRPr lang="en-US" sz="1400" b="1" dirty="0">
              <a:solidFill>
                <a:schemeClr val="bg1"/>
              </a:solidFill>
              <a:latin typeface="Times New Roman" pitchFamily="18" charset="0"/>
              <a:cs typeface="Times New Roman" pitchFamily="18" charset="0"/>
            </a:endParaRPr>
          </a:p>
        </p:txBody>
      </p:sp>
      <p:sp>
        <p:nvSpPr>
          <p:cNvPr id="6" name="Rounded Rectangle 5"/>
          <p:cNvSpPr/>
          <p:nvPr/>
        </p:nvSpPr>
        <p:spPr>
          <a:xfrm>
            <a:off x="7010400" y="2209800"/>
            <a:ext cx="2057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Times New Roman" pitchFamily="18" charset="0"/>
                <a:cs typeface="Times New Roman" pitchFamily="18" charset="0"/>
              </a:rPr>
              <a:t>Collateral data</a:t>
            </a:r>
            <a:endParaRPr lang="en-US" sz="1400" b="1" dirty="0">
              <a:solidFill>
                <a:schemeClr val="bg1"/>
              </a:solidFill>
              <a:latin typeface="Times New Roman" pitchFamily="18" charset="0"/>
              <a:cs typeface="Times New Roman" pitchFamily="18" charset="0"/>
            </a:endParaRPr>
          </a:p>
        </p:txBody>
      </p:sp>
      <p:sp>
        <p:nvSpPr>
          <p:cNvPr id="9" name="Right Arrow 4"/>
          <p:cNvSpPr/>
          <p:nvPr/>
        </p:nvSpPr>
        <p:spPr>
          <a:xfrm>
            <a:off x="2241342" y="2514600"/>
            <a:ext cx="147793" cy="143803"/>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flatTx/>
          </a:bodyPr>
          <a:lstStyle/>
          <a:p>
            <a:pPr lvl="0" algn="ctr" defTabSz="466725">
              <a:lnSpc>
                <a:spcPct val="90000"/>
              </a:lnSpc>
              <a:spcBef>
                <a:spcPct val="0"/>
              </a:spcBef>
              <a:spcAft>
                <a:spcPct val="35000"/>
              </a:spcAft>
            </a:pPr>
            <a:endParaRPr lang="en-US" sz="1050" b="1" kern="1200">
              <a:solidFill>
                <a:schemeClr val="bg1"/>
              </a:solidFill>
            </a:endParaRPr>
          </a:p>
        </p:txBody>
      </p:sp>
      <p:sp>
        <p:nvSpPr>
          <p:cNvPr id="7" name="Right Arrow 6"/>
          <p:cNvSpPr/>
          <p:nvPr/>
        </p:nvSpPr>
        <p:spPr>
          <a:xfrm>
            <a:off x="2286000" y="25908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Left Arrow 9"/>
          <p:cNvSpPr/>
          <p:nvPr/>
        </p:nvSpPr>
        <p:spPr>
          <a:xfrm>
            <a:off x="6553200" y="2590800"/>
            <a:ext cx="381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p:cNvSpPr txBox="1"/>
          <p:nvPr/>
        </p:nvSpPr>
        <p:spPr>
          <a:xfrm>
            <a:off x="838200" y="6096000"/>
            <a:ext cx="7772400" cy="307777"/>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Fig: Flow chart of methodological adopted</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239083"/>
            <a:ext cx="8610600" cy="4247317"/>
          </a:xfrm>
          <a:prstGeom prst="rect">
            <a:avLst/>
          </a:prstGeom>
          <a:noFill/>
        </p:spPr>
        <p:txBody>
          <a:bodyPr wrap="square" rtlCol="0">
            <a:spAutoFit/>
          </a:bodyPr>
          <a:lstStyle/>
          <a:p>
            <a:r>
              <a:rPr lang="en-US" dirty="0" smtClean="0">
                <a:solidFill>
                  <a:srgbClr val="0070C0"/>
                </a:solidFill>
                <a:latin typeface="Times New Roman" pitchFamily="18" charset="0"/>
                <a:cs typeface="Times New Roman" pitchFamily="18" charset="0"/>
              </a:rPr>
              <a:t>It </a:t>
            </a:r>
            <a:r>
              <a:rPr lang="en-US" dirty="0">
                <a:solidFill>
                  <a:srgbClr val="0070C0"/>
                </a:solidFill>
                <a:latin typeface="Times New Roman" pitchFamily="18" charset="0"/>
                <a:cs typeface="Times New Roman" pitchFamily="18" charset="0"/>
              </a:rPr>
              <a:t>is one of the most important to identify and mapping of crops by remote sensing </a:t>
            </a:r>
            <a:r>
              <a:rPr lang="en-US" dirty="0" smtClean="0">
                <a:solidFill>
                  <a:srgbClr val="0070C0"/>
                </a:solidFill>
                <a:latin typeface="Times New Roman" pitchFamily="18" charset="0"/>
                <a:cs typeface="Times New Roman" pitchFamily="18" charset="0"/>
              </a:rPr>
              <a:t>.</a:t>
            </a:r>
          </a:p>
          <a:p>
            <a:endParaRPr lang="en-US" dirty="0">
              <a:solidFill>
                <a:srgbClr val="0070C0"/>
              </a:solidFill>
              <a:latin typeface="Times New Roman" pitchFamily="18" charset="0"/>
              <a:cs typeface="Times New Roman" pitchFamily="18" charset="0"/>
            </a:endParaRPr>
          </a:p>
          <a:p>
            <a:r>
              <a:rPr lang="en-US" u="sng" dirty="0" smtClean="0">
                <a:solidFill>
                  <a:srgbClr val="C00000"/>
                </a:solidFill>
                <a:latin typeface="Times New Roman" pitchFamily="18" charset="0"/>
                <a:cs typeface="Times New Roman" pitchFamily="18" charset="0"/>
              </a:rPr>
              <a:t>THIS SERVICE THE PURPOSE OF : </a:t>
            </a:r>
          </a:p>
          <a:p>
            <a:endParaRPr lang="en-US" u="sng" dirty="0">
              <a:solidFill>
                <a:srgbClr val="0070C0"/>
              </a:solidFill>
              <a:latin typeface="Times New Roman" pitchFamily="18" charset="0"/>
              <a:cs typeface="Times New Roman" pitchFamily="18" charset="0"/>
            </a:endParaRPr>
          </a:p>
          <a:p>
            <a:pPr algn="just"/>
            <a:r>
              <a:rPr lang="en-US" dirty="0" smtClean="0">
                <a:solidFill>
                  <a:srgbClr val="0070C0"/>
                </a:solidFill>
                <a:latin typeface="Times New Roman" pitchFamily="18" charset="0"/>
                <a:cs typeface="Times New Roman" pitchFamily="18" charset="0"/>
              </a:rPr>
              <a:t>	Forecasting </a:t>
            </a:r>
            <a:r>
              <a:rPr lang="en-US" dirty="0">
                <a:solidFill>
                  <a:srgbClr val="0070C0"/>
                </a:solidFill>
                <a:latin typeface="Times New Roman" pitchFamily="18" charset="0"/>
                <a:cs typeface="Times New Roman" pitchFamily="18" charset="0"/>
              </a:rPr>
              <a:t>grain supplies </a:t>
            </a:r>
            <a:r>
              <a:rPr lang="en-US" dirty="0" smtClean="0">
                <a:solidFill>
                  <a:srgbClr val="0070C0"/>
                </a:solidFill>
                <a:latin typeface="Times New Roman" pitchFamily="18" charset="0"/>
                <a:cs typeface="Times New Roman" pitchFamily="18" charset="0"/>
              </a:rPr>
              <a:t>.</a:t>
            </a:r>
          </a:p>
          <a:p>
            <a:pPr algn="just"/>
            <a:endParaRPr lang="en-US" dirty="0">
              <a:solidFill>
                <a:srgbClr val="0070C0"/>
              </a:solidFill>
              <a:latin typeface="Times New Roman" pitchFamily="18" charset="0"/>
              <a:cs typeface="Times New Roman" pitchFamily="18" charset="0"/>
            </a:endParaRPr>
          </a:p>
          <a:p>
            <a:pPr algn="just"/>
            <a:r>
              <a:rPr lang="en-US" dirty="0" smtClean="0">
                <a:solidFill>
                  <a:srgbClr val="0070C0"/>
                </a:solidFill>
                <a:latin typeface="Times New Roman" pitchFamily="18" charset="0"/>
                <a:cs typeface="Times New Roman" pitchFamily="18" charset="0"/>
              </a:rPr>
              <a:t>	Factor </a:t>
            </a:r>
            <a:r>
              <a:rPr lang="en-US" dirty="0">
                <a:solidFill>
                  <a:srgbClr val="0070C0"/>
                </a:solidFill>
                <a:latin typeface="Times New Roman" pitchFamily="18" charset="0"/>
                <a:cs typeface="Times New Roman" pitchFamily="18" charset="0"/>
              </a:rPr>
              <a:t>influencing  crop stress.</a:t>
            </a:r>
          </a:p>
          <a:p>
            <a:pPr algn="just"/>
            <a:endParaRPr lang="en-US" dirty="0" smtClean="0">
              <a:solidFill>
                <a:srgbClr val="0070C0"/>
              </a:solidFill>
              <a:latin typeface="Times New Roman" pitchFamily="18" charset="0"/>
              <a:cs typeface="Times New Roman" pitchFamily="18" charset="0"/>
            </a:endParaRPr>
          </a:p>
          <a:p>
            <a:pPr algn="just"/>
            <a:r>
              <a:rPr lang="en-US" dirty="0" smtClean="0">
                <a:solidFill>
                  <a:srgbClr val="0070C0"/>
                </a:solidFill>
                <a:latin typeface="Times New Roman" pitchFamily="18" charset="0"/>
                <a:cs typeface="Times New Roman" pitchFamily="18" charset="0"/>
              </a:rPr>
              <a:t>	Assessment </a:t>
            </a:r>
            <a:r>
              <a:rPr lang="en-US" dirty="0">
                <a:solidFill>
                  <a:srgbClr val="0070C0"/>
                </a:solidFill>
                <a:latin typeface="Times New Roman" pitchFamily="18" charset="0"/>
                <a:cs typeface="Times New Roman" pitchFamily="18" charset="0"/>
              </a:rPr>
              <a:t>of damage crop due to storms and drought .</a:t>
            </a:r>
          </a:p>
          <a:p>
            <a:pPr algn="just"/>
            <a:r>
              <a:rPr lang="en-US" dirty="0" smtClean="0">
                <a:solidFill>
                  <a:srgbClr val="0070C0"/>
                </a:solidFill>
                <a:latin typeface="Times New Roman" pitchFamily="18" charset="0"/>
                <a:cs typeface="Times New Roman" pitchFamily="18" charset="0"/>
              </a:rPr>
              <a:t>	Remote </a:t>
            </a:r>
            <a:r>
              <a:rPr lang="en-US" dirty="0">
                <a:solidFill>
                  <a:srgbClr val="0070C0"/>
                </a:solidFill>
                <a:latin typeface="Times New Roman" pitchFamily="18" charset="0"/>
                <a:cs typeface="Times New Roman" pitchFamily="18" charset="0"/>
              </a:rPr>
              <a:t>sensing offered an efficient and reliable means </a:t>
            </a:r>
            <a:r>
              <a:rPr lang="en-US" dirty="0" smtClean="0">
                <a:solidFill>
                  <a:srgbClr val="0070C0"/>
                </a:solidFill>
                <a:latin typeface="Times New Roman" pitchFamily="18" charset="0"/>
                <a:cs typeface="Times New Roman" pitchFamily="18" charset="0"/>
              </a:rPr>
              <a:t>	of </a:t>
            </a:r>
            <a:r>
              <a:rPr lang="en-US" dirty="0">
                <a:solidFill>
                  <a:srgbClr val="0070C0"/>
                </a:solidFill>
                <a:latin typeface="Times New Roman" pitchFamily="18" charset="0"/>
                <a:cs typeface="Times New Roman" pitchFamily="18" charset="0"/>
              </a:rPr>
              <a:t>collecting the information in order to map crop type </a:t>
            </a:r>
            <a:r>
              <a:rPr lang="en-US" dirty="0" smtClean="0">
                <a:solidFill>
                  <a:srgbClr val="0070C0"/>
                </a:solidFill>
                <a:latin typeface="Times New Roman" pitchFamily="18" charset="0"/>
                <a:cs typeface="Times New Roman" pitchFamily="18" charset="0"/>
              </a:rPr>
              <a:t>	and </a:t>
            </a:r>
            <a:r>
              <a:rPr lang="en-US" dirty="0">
                <a:solidFill>
                  <a:srgbClr val="0070C0"/>
                </a:solidFill>
                <a:latin typeface="Times New Roman" pitchFamily="18" charset="0"/>
                <a:cs typeface="Times New Roman" pitchFamily="18" charset="0"/>
              </a:rPr>
              <a:t>acreage.</a:t>
            </a:r>
          </a:p>
          <a:p>
            <a:pPr algn="just"/>
            <a:endParaRPr lang="en-US" dirty="0" smtClean="0">
              <a:solidFill>
                <a:srgbClr val="0070C0"/>
              </a:solidFill>
              <a:latin typeface="Times New Roman" pitchFamily="18" charset="0"/>
              <a:cs typeface="Times New Roman" pitchFamily="18" charset="0"/>
            </a:endParaRPr>
          </a:p>
          <a:p>
            <a:pPr algn="just"/>
            <a:r>
              <a:rPr lang="en-US" dirty="0" smtClean="0">
                <a:solidFill>
                  <a:srgbClr val="0070C0"/>
                </a:solidFill>
                <a:latin typeface="Times New Roman" pitchFamily="18" charset="0"/>
                <a:cs typeface="Times New Roman" pitchFamily="18" charset="0"/>
              </a:rPr>
              <a:t>	Remote </a:t>
            </a:r>
            <a:r>
              <a:rPr lang="en-US" dirty="0">
                <a:solidFill>
                  <a:srgbClr val="0070C0"/>
                </a:solidFill>
                <a:latin typeface="Times New Roman" pitchFamily="18" charset="0"/>
                <a:cs typeface="Times New Roman" pitchFamily="18" charset="0"/>
              </a:rPr>
              <a:t>sensing preceding a synoptic view which can </a:t>
            </a:r>
            <a:r>
              <a:rPr lang="en-US" dirty="0" smtClean="0">
                <a:solidFill>
                  <a:srgbClr val="0070C0"/>
                </a:solidFill>
                <a:latin typeface="Times New Roman" pitchFamily="18" charset="0"/>
                <a:cs typeface="Times New Roman" pitchFamily="18" charset="0"/>
              </a:rPr>
              <a:t>	provide </a:t>
            </a:r>
            <a:r>
              <a:rPr lang="en-US" dirty="0">
                <a:solidFill>
                  <a:srgbClr val="0070C0"/>
                </a:solidFill>
                <a:latin typeface="Times New Roman" pitchFamily="18" charset="0"/>
                <a:cs typeface="Times New Roman" pitchFamily="18" charset="0"/>
              </a:rPr>
              <a:t>structured information about the health of </a:t>
            </a:r>
            <a:r>
              <a:rPr lang="en-US" dirty="0" smtClean="0">
                <a:solidFill>
                  <a:srgbClr val="0070C0"/>
                </a:solidFill>
                <a:latin typeface="Times New Roman" pitchFamily="18" charset="0"/>
                <a:cs typeface="Times New Roman" pitchFamily="18" charset="0"/>
              </a:rPr>
              <a:t>	vegetation </a:t>
            </a:r>
            <a:r>
              <a:rPr lang="en-US" dirty="0">
                <a:solidFill>
                  <a:srgbClr val="0070C0"/>
                </a:solidFill>
                <a:latin typeface="Times New Roman" pitchFamily="18" charset="0"/>
                <a:cs typeface="Times New Roman" pitchFamily="18" charset="0"/>
              </a:rPr>
              <a:t>.</a:t>
            </a:r>
          </a:p>
          <a:p>
            <a:endParaRPr lang="en-US" dirty="0">
              <a:solidFill>
                <a:srgbClr val="0070C0"/>
              </a:solidFill>
              <a:latin typeface="Times New Roman" pitchFamily="18" charset="0"/>
              <a:cs typeface="Times New Roman" pitchFamily="18" charset="0"/>
            </a:endParaRPr>
          </a:p>
        </p:txBody>
      </p:sp>
      <p:sp>
        <p:nvSpPr>
          <p:cNvPr id="3" name="Rectangle 2"/>
          <p:cNvSpPr/>
          <p:nvPr/>
        </p:nvSpPr>
        <p:spPr>
          <a:xfrm>
            <a:off x="0" y="224135"/>
            <a:ext cx="9060686" cy="461665"/>
          </a:xfrm>
          <a:prstGeom prst="rect">
            <a:avLst/>
          </a:prstGeom>
          <a:noFill/>
        </p:spPr>
        <p:txBody>
          <a:bodyPr wrap="none" lIns="91440" tIns="45720" rIns="91440" bIns="45720">
            <a:spAutoFit/>
          </a:bodyPr>
          <a:lstStyle/>
          <a:p>
            <a:pPr algn="ctr"/>
            <a:r>
              <a:rPr lang="en-US" sz="2400" dirty="0" smtClean="0">
                <a:solidFill>
                  <a:srgbClr val="7030A0"/>
                </a:solidFill>
                <a:latin typeface="Times New Roman" pitchFamily="18" charset="0"/>
                <a:cs typeface="Times New Roman" pitchFamily="18" charset="0"/>
              </a:rPr>
              <a:t>APPLICATION OF REMOTE SENSING ON CROP </a:t>
            </a:r>
            <a:r>
              <a:rPr lang="en-US" sz="2400" dirty="0">
                <a:solidFill>
                  <a:srgbClr val="7030A0"/>
                </a:solidFill>
                <a:latin typeface="Times New Roman" pitchFamily="18" charset="0"/>
                <a:cs typeface="Times New Roman" pitchFamily="18" charset="0"/>
              </a:rPr>
              <a:t>TYPE </a:t>
            </a:r>
            <a:r>
              <a:rPr lang="en-US" sz="2400" dirty="0" smtClean="0">
                <a:solidFill>
                  <a:srgbClr val="7030A0"/>
                </a:solidFill>
                <a:latin typeface="Times New Roman" pitchFamily="18" charset="0"/>
                <a:cs typeface="Times New Roman" pitchFamily="18" charset="0"/>
              </a:rPr>
              <a:t>MAPPING</a:t>
            </a:r>
            <a:endParaRPr lang="en-US" sz="24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8200" y="457200"/>
            <a:ext cx="7772400" cy="595313"/>
          </a:xfrm>
        </p:spPr>
        <p:txBody>
          <a:bodyPr>
            <a:normAutofit fontScale="90000"/>
          </a:bodyPr>
          <a:lstStyle/>
          <a:p>
            <a:r>
              <a:rPr lang="nl-NL"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Satellite image of agricultural fields</a:t>
            </a:r>
            <a:endParaRPr lang="en-US"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4"/>
          <p:cNvPicPr>
            <a:picLocks noChangeAspect="1" noChangeArrowheads="1"/>
          </p:cNvPicPr>
          <p:nvPr/>
        </p:nvPicPr>
        <p:blipFill>
          <a:blip r:embed="rId2" cstate="print"/>
          <a:srcRect/>
          <a:stretch>
            <a:fillRect/>
          </a:stretch>
        </p:blipFill>
        <p:spPr bwMode="auto">
          <a:xfrm>
            <a:off x="2133600" y="1295400"/>
            <a:ext cx="4953000" cy="4953000"/>
          </a:xfrm>
          <a:prstGeom prst="rect">
            <a:avLst/>
          </a:prstGeom>
          <a:noFill/>
          <a:ln w="19050">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1280160"/>
          <a:ext cx="8153400" cy="4968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152400"/>
            <a:ext cx="9144000" cy="461665"/>
          </a:xfrm>
          <a:prstGeom prst="rect">
            <a:avLst/>
          </a:prstGeom>
          <a:noFill/>
        </p:spPr>
        <p:txBody>
          <a:bodyPr wrap="square" lIns="91440" tIns="45720" rIns="91440" bIns="45720">
            <a:spAutoFit/>
          </a:bodyPr>
          <a:lstStyle/>
          <a:p>
            <a:pPr algn="ctr"/>
            <a:r>
              <a:rPr lang="en-US" sz="2400" dirty="0" smtClean="0">
                <a:solidFill>
                  <a:srgbClr val="7030A0"/>
                </a:solidFill>
                <a:latin typeface="Times New Roman" pitchFamily="18" charset="0"/>
                <a:cs typeface="Times New Roman" pitchFamily="18" charset="0"/>
              </a:rPr>
              <a:t>CROP MONITORING AND DAMAGE ASSESSMENT </a:t>
            </a:r>
            <a:endParaRPr lang="en-US" sz="24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43000"/>
            <a:ext cx="8534400" cy="2862322"/>
          </a:xfrm>
          <a:prstGeom prst="rect">
            <a:avLst/>
          </a:prstGeom>
          <a:noFill/>
        </p:spPr>
        <p:txBody>
          <a:bodyPr wrap="square" rtlCol="0">
            <a:spAutoFit/>
          </a:bodyPr>
          <a:lstStyle/>
          <a:p>
            <a:endParaRPr lang="en-US" dirty="0">
              <a:solidFill>
                <a:srgbClr val="C00000"/>
              </a:solidFill>
              <a:latin typeface="Times New Roman" pitchFamily="18" charset="0"/>
              <a:cs typeface="Times New Roman" pitchFamily="18" charset="0"/>
            </a:endParaRPr>
          </a:p>
          <a:p>
            <a:pPr algn="just"/>
            <a:r>
              <a:rPr lang="en-US" dirty="0" smtClean="0">
                <a:solidFill>
                  <a:srgbClr val="C00000"/>
                </a:solidFill>
                <a:latin typeface="Times New Roman" pitchFamily="18" charset="0"/>
                <a:cs typeface="Times New Roman" pitchFamily="18" charset="0"/>
              </a:rPr>
              <a:t>	Remote </a:t>
            </a:r>
            <a:r>
              <a:rPr lang="en-US" dirty="0">
                <a:solidFill>
                  <a:srgbClr val="C00000"/>
                </a:solidFill>
                <a:latin typeface="Times New Roman" pitchFamily="18" charset="0"/>
                <a:cs typeface="Times New Roman" pitchFamily="18" charset="0"/>
              </a:rPr>
              <a:t>sensing offers a means of measuring soil moisture across a wide area </a:t>
            </a:r>
            <a:r>
              <a:rPr lang="en-US" dirty="0" smtClean="0">
                <a:solidFill>
                  <a:srgbClr val="C00000"/>
                </a:solidFill>
                <a:latin typeface="Times New Roman" pitchFamily="18" charset="0"/>
                <a:cs typeface="Times New Roman" pitchFamily="18" charset="0"/>
              </a:rPr>
              <a:t>instead </a:t>
            </a:r>
            <a:r>
              <a:rPr lang="en-US" dirty="0">
                <a:solidFill>
                  <a:srgbClr val="C00000"/>
                </a:solidFill>
                <a:latin typeface="Times New Roman" pitchFamily="18" charset="0"/>
                <a:cs typeface="Times New Roman" pitchFamily="18" charset="0"/>
              </a:rPr>
              <a:t>of at discrete point locations that are inherent with ground measurement .  </a:t>
            </a:r>
            <a:endParaRPr lang="en-US" dirty="0" smtClean="0">
              <a:solidFill>
                <a:srgbClr val="C00000"/>
              </a:solidFill>
              <a:latin typeface="Times New Roman" pitchFamily="18" charset="0"/>
              <a:cs typeface="Times New Roman" pitchFamily="18" charset="0"/>
            </a:endParaRPr>
          </a:p>
          <a:p>
            <a:pPr algn="just"/>
            <a:endParaRPr lang="en-US" dirty="0">
              <a:solidFill>
                <a:srgbClr val="C00000"/>
              </a:solidFill>
              <a:latin typeface="Times New Roman" pitchFamily="18" charset="0"/>
              <a:cs typeface="Times New Roman" pitchFamily="18" charset="0"/>
            </a:endParaRPr>
          </a:p>
          <a:p>
            <a:pPr algn="just"/>
            <a:r>
              <a:rPr lang="en-US" dirty="0" smtClean="0">
                <a:solidFill>
                  <a:srgbClr val="C00000"/>
                </a:solidFill>
                <a:latin typeface="Times New Roman" pitchFamily="18" charset="0"/>
                <a:cs typeface="Times New Roman" pitchFamily="18" charset="0"/>
              </a:rPr>
              <a:t>	RADAR </a:t>
            </a:r>
            <a:r>
              <a:rPr lang="en-US" dirty="0">
                <a:solidFill>
                  <a:srgbClr val="C00000"/>
                </a:solidFill>
                <a:latin typeface="Times New Roman" pitchFamily="18" charset="0"/>
                <a:cs typeface="Times New Roman" pitchFamily="18" charset="0"/>
              </a:rPr>
              <a:t>is effective for obtaining qualitative imagery and quantitative measurement </a:t>
            </a:r>
            <a:r>
              <a:rPr lang="en-US" dirty="0" smtClean="0">
                <a:solidFill>
                  <a:srgbClr val="C00000"/>
                </a:solidFill>
                <a:latin typeface="Times New Roman" pitchFamily="18" charset="0"/>
                <a:cs typeface="Times New Roman" pitchFamily="18" charset="0"/>
              </a:rPr>
              <a:t>.</a:t>
            </a:r>
          </a:p>
          <a:p>
            <a:pPr algn="just"/>
            <a:endParaRPr lang="en-US" dirty="0">
              <a:solidFill>
                <a:srgbClr val="C00000"/>
              </a:solidFill>
              <a:latin typeface="Times New Roman" pitchFamily="18" charset="0"/>
              <a:cs typeface="Times New Roman" pitchFamily="18" charset="0"/>
            </a:endParaRPr>
          </a:p>
          <a:p>
            <a:pPr algn="just"/>
            <a:r>
              <a:rPr lang="en-US" dirty="0" smtClean="0">
                <a:solidFill>
                  <a:srgbClr val="C00000"/>
                </a:solidFill>
                <a:latin typeface="Times New Roman" pitchFamily="18" charset="0"/>
                <a:cs typeface="Times New Roman" pitchFamily="18" charset="0"/>
              </a:rPr>
              <a:t>	RADAR </a:t>
            </a:r>
            <a:r>
              <a:rPr lang="en-US" dirty="0">
                <a:solidFill>
                  <a:srgbClr val="C00000"/>
                </a:solidFill>
                <a:latin typeface="Times New Roman" pitchFamily="18" charset="0"/>
                <a:cs typeface="Times New Roman" pitchFamily="18" charset="0"/>
              </a:rPr>
              <a:t>back scatter response affected by soil moisture .</a:t>
            </a:r>
          </a:p>
          <a:p>
            <a:pPr algn="just"/>
            <a:r>
              <a:rPr lang="en-US" dirty="0" smtClean="0">
                <a:solidFill>
                  <a:srgbClr val="C00000"/>
                </a:solidFill>
                <a:latin typeface="Times New Roman" pitchFamily="18" charset="0"/>
                <a:cs typeface="Times New Roman" pitchFamily="18" charset="0"/>
              </a:rPr>
              <a:t>	Multi </a:t>
            </a:r>
            <a:r>
              <a:rPr lang="en-US" dirty="0">
                <a:solidFill>
                  <a:srgbClr val="C00000"/>
                </a:solidFill>
                <a:latin typeface="Times New Roman" pitchFamily="18" charset="0"/>
                <a:cs typeface="Times New Roman" pitchFamily="18" charset="0"/>
              </a:rPr>
              <a:t>temporal radar images show the change in soil moisture over time .</a:t>
            </a:r>
          </a:p>
          <a:p>
            <a:endParaRPr lang="en-US" dirty="0">
              <a:solidFill>
                <a:srgbClr val="C00000"/>
              </a:solidFill>
              <a:latin typeface="Times New Roman" pitchFamily="18" charset="0"/>
              <a:cs typeface="Times New Roman" pitchFamily="18" charset="0"/>
            </a:endParaRPr>
          </a:p>
        </p:txBody>
      </p:sp>
      <p:sp>
        <p:nvSpPr>
          <p:cNvPr id="3" name="Rectangle 2"/>
          <p:cNvSpPr/>
          <p:nvPr/>
        </p:nvSpPr>
        <p:spPr>
          <a:xfrm>
            <a:off x="228600" y="228600"/>
            <a:ext cx="8763000" cy="461665"/>
          </a:xfrm>
          <a:prstGeom prst="rect">
            <a:avLst/>
          </a:prstGeom>
          <a:noFill/>
        </p:spPr>
        <p:txBody>
          <a:bodyPr wrap="square" lIns="91440" tIns="45720" rIns="91440" bIns="45720">
            <a:spAutoFit/>
          </a:bodyPr>
          <a:lstStyle/>
          <a:p>
            <a:pPr algn="ctr"/>
            <a:r>
              <a:rPr lang="en-US" sz="2400" dirty="0">
                <a:solidFill>
                  <a:srgbClr val="7030A0"/>
                </a:solidFill>
                <a:latin typeface="Times New Roman" pitchFamily="18" charset="0"/>
                <a:cs typeface="Times New Roman" pitchFamily="18" charset="0"/>
              </a:rPr>
              <a:t>APPLICATION OF REMOTE SENSING </a:t>
            </a:r>
            <a:r>
              <a:rPr lang="en-US" sz="2400" dirty="0" smtClean="0">
                <a:solidFill>
                  <a:srgbClr val="7030A0"/>
                </a:solidFill>
                <a:latin typeface="Times New Roman" pitchFamily="18" charset="0"/>
                <a:cs typeface="Times New Roman" pitchFamily="18" charset="0"/>
              </a:rPr>
              <a:t>ON SOIL </a:t>
            </a:r>
            <a:r>
              <a:rPr lang="en-US" sz="2400" dirty="0">
                <a:solidFill>
                  <a:srgbClr val="7030A0"/>
                </a:solidFill>
                <a:latin typeface="Times New Roman" pitchFamily="18" charset="0"/>
                <a:cs typeface="Times New Roman" pitchFamily="18" charset="0"/>
              </a:rPr>
              <a:t>MOISTURE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228600"/>
            <a:ext cx="7772400" cy="595313"/>
          </a:xfrm>
        </p:spPr>
        <p:txBody>
          <a:bodyPr>
            <a:noAutofit/>
          </a:bodyPr>
          <a:lstStyle/>
          <a:p>
            <a:pPr algn="ctr"/>
            <a:r>
              <a:rPr lang="nl-NL" sz="2800" cap="none" dirty="0" smtClean="0">
                <a:solidFill>
                  <a:srgbClr val="7030A0"/>
                </a:solidFill>
                <a:effectLst/>
                <a:latin typeface="Times New Roman" pitchFamily="18" charset="0"/>
                <a:cs typeface="Times New Roman" pitchFamily="18" charset="0"/>
              </a:rPr>
              <a:t>SOIL MOISTURE FROM RADAR IMAGE</a:t>
            </a:r>
            <a:endParaRPr lang="en-US" sz="2800" cap="none" dirty="0" smtClean="0">
              <a:solidFill>
                <a:srgbClr val="7030A0"/>
              </a:solidFill>
              <a:effectLst/>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print"/>
          <a:srcRect/>
          <a:stretch>
            <a:fillRect/>
          </a:stretch>
        </p:blipFill>
        <p:spPr bwMode="auto">
          <a:xfrm>
            <a:off x="2057400" y="990600"/>
            <a:ext cx="5562600" cy="4495800"/>
          </a:xfrm>
          <a:prstGeom prst="rect">
            <a:avLst/>
          </a:prstGeom>
          <a:noFill/>
          <a:ln w="19050">
            <a:noFill/>
            <a:miter lim="800000"/>
            <a:headEnd/>
            <a:tailEnd/>
          </a:ln>
          <a:effectLst/>
        </p:spPr>
      </p:pic>
      <p:sp>
        <p:nvSpPr>
          <p:cNvPr id="6" name="Text Box 5"/>
          <p:cNvSpPr txBox="1">
            <a:spLocks noChangeArrowheads="1"/>
          </p:cNvSpPr>
          <p:nvPr/>
        </p:nvSpPr>
        <p:spPr bwMode="auto">
          <a:xfrm>
            <a:off x="838200" y="5638800"/>
            <a:ext cx="7772400" cy="369332"/>
          </a:xfrm>
          <a:prstGeom prst="rect">
            <a:avLst/>
          </a:prstGeom>
          <a:noFill/>
          <a:ln w="19050">
            <a:noFill/>
            <a:miter lim="800000"/>
            <a:headEnd/>
            <a:tailEnd/>
          </a:ln>
          <a:effectLst/>
        </p:spPr>
        <p:txBody>
          <a:bodyPr wrap="square">
            <a:spAutoFit/>
          </a:bodyPr>
          <a:lstStyle/>
          <a:p>
            <a:pPr algn="l">
              <a:spcBef>
                <a:spcPct val="0"/>
              </a:spcBef>
              <a:spcAft>
                <a:spcPct val="0"/>
              </a:spcAft>
              <a:buFontTx/>
              <a:buNone/>
            </a:pPr>
            <a:r>
              <a:rPr lang="nl-NL" b="0" dirty="0">
                <a:solidFill>
                  <a:schemeClr val="tx1"/>
                </a:solidFill>
                <a:latin typeface="Times New Roman" pitchFamily="18" charset="0"/>
                <a:cs typeface="Times New Roman" pitchFamily="18" charset="0"/>
              </a:rPr>
              <a:t>Wet areas due to recent precipitation show up bright in the image (bottom half)</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2798934883"/>
              </p:ext>
            </p:extLst>
          </p:nvPr>
        </p:nvGraphicFramePr>
        <p:xfrm>
          <a:off x="-533400" y="609600"/>
          <a:ext cx="105918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038600" y="3333690"/>
            <a:ext cx="1585690" cy="400110"/>
          </a:xfrm>
          <a:prstGeom prst="rect">
            <a:avLst/>
          </a:prstGeom>
          <a:noFill/>
        </p:spPr>
        <p:txBody>
          <a:bodyPr wrap="none" lIns="91440" tIns="45720" rIns="91440" bIns="45720">
            <a:spAutoFit/>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Environment </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 name="Rectangle 6"/>
          <p:cNvSpPr/>
          <p:nvPr/>
        </p:nvSpPr>
        <p:spPr>
          <a:xfrm>
            <a:off x="2199238" y="55602"/>
            <a:ext cx="4506362" cy="553998"/>
          </a:xfrm>
          <a:prstGeom prst="rect">
            <a:avLst/>
          </a:prstGeom>
          <a:noFill/>
        </p:spPr>
        <p:txBody>
          <a:bodyPr wrap="none" lIns="91440" tIns="45720" rIns="91440" bIns="45720">
            <a:spAutoFit/>
          </a:bodyPr>
          <a:lstStyle/>
          <a:p>
            <a:pPr algn="ctr"/>
            <a:r>
              <a:rPr lang="en-US" sz="3000" dirty="0" smtClean="0">
                <a:solidFill>
                  <a:srgbClr val="FF0000"/>
                </a:solidFill>
                <a:latin typeface="Times New Roman" pitchFamily="18" charset="0"/>
                <a:cs typeface="Times New Roman" pitchFamily="18" charset="0"/>
              </a:rPr>
              <a:t>Component of Environment</a:t>
            </a:r>
            <a:endParaRPr lang="en-US" sz="3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57285"/>
            <a:ext cx="9144000" cy="4524315"/>
          </a:xfrm>
          <a:prstGeom prst="rect">
            <a:avLst/>
          </a:prstGeom>
          <a:noFill/>
        </p:spPr>
        <p:txBody>
          <a:bodyPr wrap="square" rtlCol="0">
            <a:spAutoFit/>
          </a:bodyPr>
          <a:lstStyle/>
          <a:p>
            <a:endParaRPr lang="en-US" dirty="0" smtClean="0">
              <a:solidFill>
                <a:srgbClr val="002060"/>
              </a:solidFill>
              <a:latin typeface="Times New Roman" pitchFamily="18" charset="0"/>
              <a:cs typeface="Times New Roman" pitchFamily="18" charset="0"/>
            </a:endParaRPr>
          </a:p>
          <a:p>
            <a:endParaRPr lang="en-US" dirty="0">
              <a:solidFill>
                <a:srgbClr val="002060"/>
              </a:solidFill>
              <a:latin typeface="Times New Roman" pitchFamily="18" charset="0"/>
              <a:cs typeface="Times New Roman" pitchFamily="18" charset="0"/>
            </a:endParaRPr>
          </a:p>
          <a:p>
            <a:pPr algn="just"/>
            <a:r>
              <a:rPr lang="en-US" dirty="0" smtClean="0">
                <a:solidFill>
                  <a:srgbClr val="002060"/>
                </a:solidFill>
                <a:latin typeface="Times New Roman" pitchFamily="18" charset="0"/>
                <a:cs typeface="Times New Roman" pitchFamily="18" charset="0"/>
              </a:rPr>
              <a:t>	Remote </a:t>
            </a:r>
            <a:r>
              <a:rPr lang="en-US" dirty="0">
                <a:solidFill>
                  <a:srgbClr val="002060"/>
                </a:solidFill>
                <a:latin typeface="Times New Roman" pitchFamily="18" charset="0"/>
                <a:cs typeface="Times New Roman" pitchFamily="18" charset="0"/>
              </a:rPr>
              <a:t>sensing are used to measure and monitor the extend of flood areas to efficiently target </a:t>
            </a:r>
            <a:r>
              <a:rPr lang="en-US" dirty="0" smtClean="0">
                <a:solidFill>
                  <a:srgbClr val="002060"/>
                </a:solidFill>
                <a:latin typeface="Times New Roman" pitchFamily="18" charset="0"/>
                <a:cs typeface="Times New Roman" pitchFamily="18" charset="0"/>
              </a:rPr>
              <a:t>rescue efforts </a:t>
            </a:r>
            <a:r>
              <a:rPr lang="en-US" dirty="0">
                <a:solidFill>
                  <a:srgbClr val="002060"/>
                </a:solidFill>
                <a:latin typeface="Times New Roman" pitchFamily="18" charset="0"/>
                <a:cs typeface="Times New Roman" pitchFamily="18" charset="0"/>
              </a:rPr>
              <a:t>and to provide quantifiable estimates of the amount of land and infra structure affected </a:t>
            </a:r>
            <a:r>
              <a:rPr lang="en-US" dirty="0" smtClean="0">
                <a:solidFill>
                  <a:srgbClr val="002060"/>
                </a:solidFill>
                <a:latin typeface="Times New Roman" pitchFamily="18" charset="0"/>
                <a:cs typeface="Times New Roman" pitchFamily="18" charset="0"/>
              </a:rPr>
              <a:t>Inco-operating </a:t>
            </a:r>
            <a:r>
              <a:rPr lang="en-US" dirty="0">
                <a:solidFill>
                  <a:srgbClr val="002060"/>
                </a:solidFill>
                <a:latin typeface="Times New Roman" pitchFamily="18" charset="0"/>
                <a:cs typeface="Times New Roman" pitchFamily="18" charset="0"/>
              </a:rPr>
              <a:t>remotely sensed data into a GIS  allows for quick calculation and assessment of </a:t>
            </a:r>
            <a:r>
              <a:rPr lang="en-US" dirty="0" smtClean="0">
                <a:solidFill>
                  <a:srgbClr val="002060"/>
                </a:solidFill>
                <a:latin typeface="Times New Roman" pitchFamily="18" charset="0"/>
                <a:cs typeface="Times New Roman" pitchFamily="18" charset="0"/>
              </a:rPr>
              <a:t>–</a:t>
            </a:r>
          </a:p>
          <a:p>
            <a:pPr algn="just"/>
            <a:endParaRPr lang="en-US" dirty="0">
              <a:solidFill>
                <a:srgbClr val="002060"/>
              </a:solidFill>
              <a:latin typeface="Times New Roman" pitchFamily="18" charset="0"/>
              <a:cs typeface="Times New Roman" pitchFamily="18" charset="0"/>
            </a:endParaRPr>
          </a:p>
          <a:p>
            <a:pPr algn="just"/>
            <a:r>
              <a:rPr lang="en-US" dirty="0" smtClean="0">
                <a:solidFill>
                  <a:srgbClr val="002060"/>
                </a:solidFill>
                <a:latin typeface="Times New Roman" pitchFamily="18" charset="0"/>
                <a:cs typeface="Times New Roman" pitchFamily="18" charset="0"/>
              </a:rPr>
              <a:t>		Water </a:t>
            </a:r>
            <a:r>
              <a:rPr lang="en-US" dirty="0">
                <a:solidFill>
                  <a:srgbClr val="002060"/>
                </a:solidFill>
                <a:latin typeface="Times New Roman" pitchFamily="18" charset="0"/>
                <a:cs typeface="Times New Roman" pitchFamily="18" charset="0"/>
              </a:rPr>
              <a:t>levels</a:t>
            </a:r>
          </a:p>
          <a:p>
            <a:pPr algn="just"/>
            <a:r>
              <a:rPr lang="en-US" dirty="0" smtClean="0">
                <a:solidFill>
                  <a:srgbClr val="002060"/>
                </a:solidFill>
                <a:latin typeface="Times New Roman" pitchFamily="18" charset="0"/>
                <a:cs typeface="Times New Roman" pitchFamily="18" charset="0"/>
              </a:rPr>
              <a:t>		Damage </a:t>
            </a:r>
            <a:endParaRPr lang="en-US" dirty="0">
              <a:solidFill>
                <a:srgbClr val="002060"/>
              </a:solidFill>
              <a:latin typeface="Times New Roman" pitchFamily="18" charset="0"/>
              <a:cs typeface="Times New Roman" pitchFamily="18" charset="0"/>
            </a:endParaRPr>
          </a:p>
          <a:p>
            <a:pPr algn="just"/>
            <a:r>
              <a:rPr lang="en-US" dirty="0" smtClean="0">
                <a:solidFill>
                  <a:srgbClr val="002060"/>
                </a:solidFill>
                <a:latin typeface="Times New Roman" pitchFamily="18" charset="0"/>
                <a:cs typeface="Times New Roman" pitchFamily="18" charset="0"/>
              </a:rPr>
              <a:t>		Areas </a:t>
            </a:r>
            <a:r>
              <a:rPr lang="en-US" dirty="0">
                <a:solidFill>
                  <a:srgbClr val="002060"/>
                </a:solidFill>
                <a:latin typeface="Times New Roman" pitchFamily="18" charset="0"/>
                <a:cs typeface="Times New Roman" pitchFamily="18" charset="0"/>
              </a:rPr>
              <a:t>fusing potential flood </a:t>
            </a:r>
            <a:r>
              <a:rPr lang="en-US" dirty="0" smtClean="0">
                <a:solidFill>
                  <a:srgbClr val="002060"/>
                </a:solidFill>
                <a:latin typeface="Times New Roman" pitchFamily="18" charset="0"/>
                <a:cs typeface="Times New Roman" pitchFamily="18" charset="0"/>
              </a:rPr>
              <a:t>danger</a:t>
            </a:r>
          </a:p>
          <a:p>
            <a:pPr algn="just"/>
            <a:endParaRPr lang="en-US" dirty="0">
              <a:solidFill>
                <a:srgbClr val="002060"/>
              </a:solidFill>
              <a:latin typeface="Times New Roman" pitchFamily="18" charset="0"/>
              <a:cs typeface="Times New Roman" pitchFamily="18" charset="0"/>
            </a:endParaRPr>
          </a:p>
          <a:p>
            <a:pPr algn="just"/>
            <a:endParaRPr lang="en-US" dirty="0">
              <a:solidFill>
                <a:srgbClr val="002060"/>
              </a:solidFill>
              <a:latin typeface="Times New Roman" pitchFamily="18" charset="0"/>
              <a:cs typeface="Times New Roman" pitchFamily="18" charset="0"/>
            </a:endParaRPr>
          </a:p>
          <a:p>
            <a:pPr algn="just"/>
            <a:r>
              <a:rPr lang="en-US" dirty="0" smtClean="0">
                <a:solidFill>
                  <a:srgbClr val="002060"/>
                </a:solidFill>
                <a:latin typeface="Times New Roman" pitchFamily="18" charset="0"/>
                <a:cs typeface="Times New Roman" pitchFamily="18" charset="0"/>
              </a:rPr>
              <a:t>	The </a:t>
            </a:r>
            <a:r>
              <a:rPr lang="en-US" dirty="0">
                <a:solidFill>
                  <a:srgbClr val="002060"/>
                </a:solidFill>
                <a:latin typeface="Times New Roman" pitchFamily="18" charset="0"/>
                <a:cs typeface="Times New Roman" pitchFamily="18" charset="0"/>
              </a:rPr>
              <a:t>identification and mapping of flood plains, abandoned river cannels and meanders are important for planning of transportation routing.</a:t>
            </a:r>
          </a:p>
          <a:p>
            <a:endParaRPr lang="en-US" dirty="0">
              <a:solidFill>
                <a:srgbClr val="002060"/>
              </a:solidFill>
              <a:latin typeface="Times New Roman" pitchFamily="18" charset="0"/>
              <a:cs typeface="Times New Roman" pitchFamily="18" charset="0"/>
            </a:endParaRPr>
          </a:p>
          <a:p>
            <a:endParaRPr lang="en-US" dirty="0">
              <a:solidFill>
                <a:srgbClr val="002060"/>
              </a:solidFill>
              <a:latin typeface="Times New Roman" pitchFamily="18" charset="0"/>
              <a:cs typeface="Times New Roman" pitchFamily="18" charset="0"/>
            </a:endParaRPr>
          </a:p>
        </p:txBody>
      </p:sp>
      <p:sp>
        <p:nvSpPr>
          <p:cNvPr id="3" name="Rectangle 2"/>
          <p:cNvSpPr/>
          <p:nvPr/>
        </p:nvSpPr>
        <p:spPr>
          <a:xfrm>
            <a:off x="152400" y="144959"/>
            <a:ext cx="8763000" cy="769441"/>
          </a:xfrm>
          <a:prstGeom prst="rect">
            <a:avLst/>
          </a:prstGeom>
          <a:noFill/>
        </p:spPr>
        <p:txBody>
          <a:bodyPr wrap="square" lIns="91440" tIns="45720" rIns="91440" bIns="45720">
            <a:spAutoFit/>
          </a:bodyPr>
          <a:lstStyle/>
          <a:p>
            <a:pPr algn="ctr"/>
            <a:r>
              <a:rPr lang="en-US" sz="2200" dirty="0" smtClean="0">
                <a:solidFill>
                  <a:srgbClr val="7030A0"/>
                </a:solidFill>
                <a:latin typeface="Times New Roman" pitchFamily="18" charset="0"/>
                <a:cs typeface="Times New Roman" pitchFamily="18" charset="0"/>
              </a:rPr>
              <a:t>REMOTE SENSING APPLICATION ON FLOOD DELINEATION </a:t>
            </a:r>
          </a:p>
          <a:p>
            <a:pPr algn="ctr"/>
            <a:r>
              <a:rPr lang="en-US" sz="2200" dirty="0" smtClean="0">
                <a:solidFill>
                  <a:srgbClr val="7030A0"/>
                </a:solidFill>
                <a:latin typeface="Times New Roman" pitchFamily="18" charset="0"/>
                <a:cs typeface="Times New Roman" pitchFamily="18" charset="0"/>
              </a:rPr>
              <a:t>AND MAPPING</a:t>
            </a:r>
            <a:endParaRPr lang="en-US" sz="22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381000"/>
            <a:ext cx="7772400" cy="595313"/>
          </a:xfrm>
        </p:spPr>
        <p:txBody>
          <a:bodyPr>
            <a:noAutofit/>
          </a:bodyPr>
          <a:lstStyle/>
          <a:p>
            <a:pPr algn="ctr"/>
            <a:r>
              <a:rPr lang="nl-NL" sz="2800" cap="none" dirty="0" smtClean="0">
                <a:solidFill>
                  <a:srgbClr val="002060"/>
                </a:solidFill>
                <a:effectLst/>
                <a:latin typeface="Times New Roman" pitchFamily="18" charset="0"/>
                <a:cs typeface="Times New Roman" pitchFamily="18" charset="0"/>
              </a:rPr>
              <a:t>EXAMPLE OF FLOODING</a:t>
            </a:r>
            <a:endParaRPr lang="en-US" sz="2800" cap="none" dirty="0" smtClean="0">
              <a:solidFill>
                <a:srgbClr val="002060"/>
              </a:solidFill>
              <a:effectLst/>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print"/>
          <a:srcRect/>
          <a:stretch>
            <a:fillRect/>
          </a:stretch>
        </p:blipFill>
        <p:spPr bwMode="auto">
          <a:xfrm>
            <a:off x="1828800" y="1295400"/>
            <a:ext cx="5943600" cy="5057775"/>
          </a:xfrm>
          <a:prstGeom prst="rect">
            <a:avLst/>
          </a:prstGeom>
          <a:noFill/>
          <a:ln w="19050">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66800" y="228600"/>
            <a:ext cx="7772400" cy="595313"/>
          </a:xfrm>
        </p:spPr>
        <p:txBody>
          <a:bodyPr>
            <a:noAutofit/>
          </a:bodyPr>
          <a:lstStyle/>
          <a:p>
            <a:r>
              <a:rPr lang="nl-NL" sz="2800" cap="none" dirty="0" smtClean="0">
                <a:solidFill>
                  <a:srgbClr val="002060"/>
                </a:solidFill>
                <a:effectLst/>
                <a:latin typeface="Times New Roman" pitchFamily="18" charset="0"/>
                <a:cs typeface="Times New Roman" pitchFamily="18" charset="0"/>
              </a:rPr>
              <a:t>RADAR SATELLITE IMAGE OF FLOODING</a:t>
            </a:r>
            <a:endParaRPr lang="en-US" sz="2800" cap="none" dirty="0" smtClean="0">
              <a:solidFill>
                <a:srgbClr val="002060"/>
              </a:solidFill>
              <a:effectLst/>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print"/>
          <a:srcRect/>
          <a:stretch>
            <a:fillRect/>
          </a:stretch>
        </p:blipFill>
        <p:spPr bwMode="auto">
          <a:xfrm>
            <a:off x="685800" y="1219200"/>
            <a:ext cx="5181600" cy="5181600"/>
          </a:xfrm>
          <a:prstGeom prst="rect">
            <a:avLst/>
          </a:prstGeom>
          <a:noFill/>
          <a:ln w="19050">
            <a:noFill/>
            <a:miter lim="800000"/>
            <a:headEnd/>
            <a:tailEnd/>
          </a:ln>
          <a:effectLst/>
        </p:spPr>
      </p:pic>
      <p:sp>
        <p:nvSpPr>
          <p:cNvPr id="6" name="Text Box 5"/>
          <p:cNvSpPr txBox="1">
            <a:spLocks noChangeArrowheads="1"/>
          </p:cNvSpPr>
          <p:nvPr/>
        </p:nvSpPr>
        <p:spPr bwMode="auto">
          <a:xfrm>
            <a:off x="6019800" y="1981200"/>
            <a:ext cx="3124200" cy="2031325"/>
          </a:xfrm>
          <a:prstGeom prst="rect">
            <a:avLst/>
          </a:prstGeom>
          <a:noFill/>
          <a:ln w="19050">
            <a:noFill/>
            <a:miter lim="800000"/>
            <a:headEnd/>
            <a:tailEnd/>
          </a:ln>
          <a:effectLst/>
        </p:spPr>
        <p:txBody>
          <a:bodyPr>
            <a:spAutoFit/>
          </a:bodyPr>
          <a:lstStyle/>
          <a:p>
            <a:pPr algn="l">
              <a:spcBef>
                <a:spcPct val="0"/>
              </a:spcBef>
              <a:spcAft>
                <a:spcPct val="0"/>
              </a:spcAft>
              <a:buFontTx/>
              <a:buNone/>
            </a:pPr>
            <a:r>
              <a:rPr lang="nl-NL" sz="1400" b="0" dirty="0">
                <a:solidFill>
                  <a:srgbClr val="00B0F0"/>
                </a:solidFill>
                <a:latin typeface="Times New Roman" pitchFamily="18" charset="0"/>
                <a:cs typeface="Times New Roman" pitchFamily="18" charset="0"/>
              </a:rPr>
              <a:t>A = Flooded area</a:t>
            </a:r>
          </a:p>
          <a:p>
            <a:pPr algn="l">
              <a:spcBef>
                <a:spcPct val="0"/>
              </a:spcBef>
              <a:spcAft>
                <a:spcPct val="0"/>
              </a:spcAft>
              <a:buFontTx/>
              <a:buNone/>
            </a:pPr>
            <a:r>
              <a:rPr lang="nl-NL" sz="1400" b="0" dirty="0">
                <a:solidFill>
                  <a:srgbClr val="00B0F0"/>
                </a:solidFill>
                <a:latin typeface="Times New Roman" pitchFamily="18" charset="0"/>
                <a:cs typeface="Times New Roman" pitchFamily="18" charset="0"/>
              </a:rPr>
              <a:t>        (dark)</a:t>
            </a:r>
          </a:p>
          <a:p>
            <a:pPr algn="l">
              <a:spcBef>
                <a:spcPct val="0"/>
              </a:spcBef>
              <a:spcAft>
                <a:spcPct val="0"/>
              </a:spcAft>
              <a:buFontTx/>
              <a:buNone/>
            </a:pPr>
            <a:endParaRPr lang="nl-NL" sz="1400" b="0" dirty="0">
              <a:solidFill>
                <a:srgbClr val="00B0F0"/>
              </a:solidFill>
              <a:latin typeface="Times New Roman" pitchFamily="18" charset="0"/>
              <a:cs typeface="Times New Roman" pitchFamily="18" charset="0"/>
            </a:endParaRPr>
          </a:p>
          <a:p>
            <a:pPr algn="l">
              <a:spcBef>
                <a:spcPct val="0"/>
              </a:spcBef>
              <a:spcAft>
                <a:spcPct val="0"/>
              </a:spcAft>
              <a:buFontTx/>
              <a:buNone/>
            </a:pPr>
            <a:r>
              <a:rPr lang="nl-NL" sz="1400" b="0" dirty="0">
                <a:solidFill>
                  <a:srgbClr val="00B0F0"/>
                </a:solidFill>
                <a:latin typeface="Times New Roman" pitchFamily="18" charset="0"/>
                <a:cs typeface="Times New Roman" pitchFamily="18" charset="0"/>
              </a:rPr>
              <a:t>B = Town (bright)</a:t>
            </a:r>
          </a:p>
          <a:p>
            <a:pPr algn="l">
              <a:spcBef>
                <a:spcPct val="0"/>
              </a:spcBef>
              <a:spcAft>
                <a:spcPct val="0"/>
              </a:spcAft>
              <a:buFontTx/>
              <a:buNone/>
            </a:pPr>
            <a:endParaRPr lang="nl-NL" sz="1400" b="0" dirty="0">
              <a:solidFill>
                <a:srgbClr val="00B0F0"/>
              </a:solidFill>
              <a:latin typeface="Times New Roman" pitchFamily="18" charset="0"/>
              <a:cs typeface="Times New Roman" pitchFamily="18" charset="0"/>
            </a:endParaRPr>
          </a:p>
          <a:p>
            <a:pPr algn="l">
              <a:spcBef>
                <a:spcPct val="0"/>
              </a:spcBef>
              <a:spcAft>
                <a:spcPct val="0"/>
              </a:spcAft>
              <a:buFontTx/>
              <a:buNone/>
            </a:pPr>
            <a:r>
              <a:rPr lang="nl-NL" sz="1400" b="0" dirty="0">
                <a:solidFill>
                  <a:srgbClr val="00B0F0"/>
                </a:solidFill>
                <a:latin typeface="Times New Roman" pitchFamily="18" charset="0"/>
                <a:cs typeface="Times New Roman" pitchFamily="18" charset="0"/>
              </a:rPr>
              <a:t>C = Railroad </a:t>
            </a:r>
          </a:p>
          <a:p>
            <a:pPr algn="l">
              <a:spcBef>
                <a:spcPct val="0"/>
              </a:spcBef>
              <a:spcAft>
                <a:spcPct val="0"/>
              </a:spcAft>
              <a:buFontTx/>
              <a:buNone/>
            </a:pPr>
            <a:r>
              <a:rPr lang="nl-NL" sz="1400" b="0" dirty="0">
                <a:solidFill>
                  <a:srgbClr val="00B0F0"/>
                </a:solidFill>
                <a:latin typeface="Times New Roman" pitchFamily="18" charset="0"/>
                <a:cs typeface="Times New Roman" pitchFamily="18" charset="0"/>
              </a:rPr>
              <a:t>       (bright line)</a:t>
            </a:r>
          </a:p>
          <a:p>
            <a:pPr algn="l">
              <a:spcBef>
                <a:spcPct val="0"/>
              </a:spcBef>
              <a:spcAft>
                <a:spcPct val="0"/>
              </a:spcAft>
              <a:buFontTx/>
              <a:buNone/>
            </a:pPr>
            <a:endParaRPr lang="nl-NL" sz="1400" b="0" dirty="0">
              <a:solidFill>
                <a:srgbClr val="00B0F0"/>
              </a:solidFill>
              <a:latin typeface="Times New Roman" pitchFamily="18" charset="0"/>
              <a:cs typeface="Times New Roman" pitchFamily="18" charset="0"/>
            </a:endParaRPr>
          </a:p>
          <a:p>
            <a:pPr algn="l">
              <a:spcBef>
                <a:spcPct val="0"/>
              </a:spcBef>
              <a:spcAft>
                <a:spcPct val="0"/>
              </a:spcAft>
              <a:buFontTx/>
              <a:buNone/>
            </a:pPr>
            <a:r>
              <a:rPr lang="nl-NL" sz="1400" b="0" dirty="0">
                <a:solidFill>
                  <a:srgbClr val="00B0F0"/>
                </a:solidFill>
                <a:latin typeface="Times New Roman" pitchFamily="18" charset="0"/>
                <a:cs typeface="Times New Roman" pitchFamily="18" charset="0"/>
              </a:rPr>
              <a:t>D = Farmland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41487"/>
            <a:ext cx="8305800" cy="5078313"/>
          </a:xfrm>
          <a:prstGeom prst="rect">
            <a:avLst/>
          </a:prstGeom>
          <a:noFill/>
        </p:spPr>
        <p:txBody>
          <a:bodyPr wrap="square" rtlCol="0">
            <a:spAutoFit/>
          </a:bodyPr>
          <a:lstStyle/>
          <a:p>
            <a:endParaRPr lang="en-US" dirty="0">
              <a:solidFill>
                <a:srgbClr val="00B0F0"/>
              </a:solidFill>
              <a:latin typeface="Times New Roman" pitchFamily="18" charset="0"/>
              <a:cs typeface="Times New Roman" pitchFamily="18" charset="0"/>
            </a:endParaRPr>
          </a:p>
          <a:p>
            <a:pPr algn="just"/>
            <a:r>
              <a:rPr lang="en-US" dirty="0" smtClean="0">
                <a:solidFill>
                  <a:srgbClr val="00B0F0"/>
                </a:solidFill>
                <a:latin typeface="Times New Roman" pitchFamily="18" charset="0"/>
                <a:cs typeface="Times New Roman" pitchFamily="18" charset="0"/>
              </a:rPr>
              <a:t>	Satellite </a:t>
            </a:r>
            <a:r>
              <a:rPr lang="en-US" dirty="0">
                <a:solidFill>
                  <a:srgbClr val="00B0F0"/>
                </a:solidFill>
                <a:latin typeface="Times New Roman" pitchFamily="18" charset="0"/>
                <a:cs typeface="Times New Roman" pitchFamily="18" charset="0"/>
              </a:rPr>
              <a:t>imagery has been used in the analysis of </a:t>
            </a:r>
            <a:r>
              <a:rPr lang="en-US" dirty="0" smtClean="0">
                <a:solidFill>
                  <a:srgbClr val="00B0F0"/>
                </a:solidFill>
                <a:latin typeface="Times New Roman" pitchFamily="18" charset="0"/>
                <a:cs typeface="Times New Roman" pitchFamily="18" charset="0"/>
              </a:rPr>
              <a:t>	landslide </a:t>
            </a:r>
            <a:r>
              <a:rPr lang="en-US" dirty="0">
                <a:solidFill>
                  <a:srgbClr val="00B0F0"/>
                </a:solidFill>
                <a:latin typeface="Times New Roman" pitchFamily="18" charset="0"/>
                <a:cs typeface="Times New Roman" pitchFamily="18" charset="0"/>
              </a:rPr>
              <a:t>occurrence primarily through the analysis of </a:t>
            </a:r>
            <a:r>
              <a:rPr lang="en-US" dirty="0" smtClean="0">
                <a:solidFill>
                  <a:srgbClr val="00B0F0"/>
                </a:solidFill>
                <a:latin typeface="Times New Roman" pitchFamily="18" charset="0"/>
                <a:cs typeface="Times New Roman" pitchFamily="18" charset="0"/>
              </a:rPr>
              <a:t>	color </a:t>
            </a:r>
            <a:r>
              <a:rPr lang="en-US" dirty="0">
                <a:solidFill>
                  <a:srgbClr val="00B0F0"/>
                </a:solidFill>
                <a:latin typeface="Times New Roman" pitchFamily="18" charset="0"/>
                <a:cs typeface="Times New Roman" pitchFamily="18" charset="0"/>
              </a:rPr>
              <a:t>composites</a:t>
            </a:r>
            <a:r>
              <a:rPr lang="en-US" dirty="0" smtClean="0">
                <a:solidFill>
                  <a:srgbClr val="00B0F0"/>
                </a:solidFill>
                <a:latin typeface="Times New Roman" pitchFamily="18" charset="0"/>
                <a:cs typeface="Times New Roman" pitchFamily="18" charset="0"/>
              </a:rPr>
              <a:t>.</a:t>
            </a:r>
          </a:p>
          <a:p>
            <a:pPr algn="just"/>
            <a:endParaRPr lang="en-US" dirty="0">
              <a:solidFill>
                <a:srgbClr val="00B0F0"/>
              </a:solidFill>
              <a:latin typeface="Times New Roman" pitchFamily="18" charset="0"/>
              <a:cs typeface="Times New Roman" pitchFamily="18" charset="0"/>
            </a:endParaRPr>
          </a:p>
          <a:p>
            <a:pPr algn="just"/>
            <a:r>
              <a:rPr lang="en-US" dirty="0" smtClean="0">
                <a:solidFill>
                  <a:srgbClr val="00B0F0"/>
                </a:solidFill>
                <a:latin typeface="Times New Roman" pitchFamily="18" charset="0"/>
                <a:cs typeface="Times New Roman" pitchFamily="18" charset="0"/>
              </a:rPr>
              <a:t>	Several </a:t>
            </a:r>
            <a:r>
              <a:rPr lang="en-US" dirty="0">
                <a:solidFill>
                  <a:srgbClr val="00B0F0"/>
                </a:solidFill>
                <a:latin typeface="Times New Roman" pitchFamily="18" charset="0"/>
                <a:cs typeface="Times New Roman" pitchFamily="18" charset="0"/>
              </a:rPr>
              <a:t>studies have experimental with a use of true </a:t>
            </a:r>
            <a:r>
              <a:rPr lang="en-US" dirty="0" smtClean="0">
                <a:solidFill>
                  <a:srgbClr val="00B0F0"/>
                </a:solidFill>
                <a:latin typeface="Times New Roman" pitchFamily="18" charset="0"/>
                <a:cs typeface="Times New Roman" pitchFamily="18" charset="0"/>
              </a:rPr>
              <a:t>	color </a:t>
            </a:r>
            <a:r>
              <a:rPr lang="en-US" dirty="0">
                <a:solidFill>
                  <a:srgbClr val="00B0F0"/>
                </a:solidFill>
                <a:latin typeface="Times New Roman" pitchFamily="18" charset="0"/>
                <a:cs typeface="Times New Roman" pitchFamily="18" charset="0"/>
              </a:rPr>
              <a:t>composites</a:t>
            </a:r>
            <a:r>
              <a:rPr lang="en-US" dirty="0" smtClean="0">
                <a:solidFill>
                  <a:srgbClr val="00B0F0"/>
                </a:solidFill>
                <a:latin typeface="Times New Roman" pitchFamily="18" charset="0"/>
                <a:cs typeface="Times New Roman" pitchFamily="18" charset="0"/>
              </a:rPr>
              <a:t>.</a:t>
            </a:r>
          </a:p>
          <a:p>
            <a:pPr algn="just"/>
            <a:endParaRPr lang="en-US" dirty="0">
              <a:solidFill>
                <a:srgbClr val="00B0F0"/>
              </a:solidFill>
              <a:latin typeface="Times New Roman" pitchFamily="18" charset="0"/>
              <a:cs typeface="Times New Roman" pitchFamily="18" charset="0"/>
            </a:endParaRPr>
          </a:p>
          <a:p>
            <a:pPr algn="just"/>
            <a:r>
              <a:rPr lang="en-US" dirty="0" smtClean="0">
                <a:solidFill>
                  <a:srgbClr val="00B0F0"/>
                </a:solidFill>
                <a:latin typeface="Times New Roman" pitchFamily="18" charset="0"/>
                <a:cs typeface="Times New Roman" pitchFamily="18" charset="0"/>
              </a:rPr>
              <a:t>	In </a:t>
            </a:r>
            <a:r>
              <a:rPr lang="en-US" dirty="0">
                <a:solidFill>
                  <a:srgbClr val="00B0F0"/>
                </a:solidFill>
                <a:latin typeface="Times New Roman" pitchFamily="18" charset="0"/>
                <a:cs typeface="Times New Roman" pitchFamily="18" charset="0"/>
              </a:rPr>
              <a:t>most cases the primary restriction has proven to be </a:t>
            </a:r>
            <a:r>
              <a:rPr lang="en-US" dirty="0" smtClean="0">
                <a:solidFill>
                  <a:srgbClr val="00B0F0"/>
                </a:solidFill>
                <a:latin typeface="Times New Roman" pitchFamily="18" charset="0"/>
                <a:cs typeface="Times New Roman" pitchFamily="18" charset="0"/>
              </a:rPr>
              <a:t>	spatial </a:t>
            </a:r>
            <a:r>
              <a:rPr lang="en-US" dirty="0">
                <a:solidFill>
                  <a:srgbClr val="00B0F0"/>
                </a:solidFill>
                <a:latin typeface="Times New Roman" pitchFamily="18" charset="0"/>
                <a:cs typeface="Times New Roman" pitchFamily="18" charset="0"/>
              </a:rPr>
              <a:t>resolution with only landslides of approx 50 m. </a:t>
            </a:r>
            <a:r>
              <a:rPr lang="en-US" dirty="0" smtClean="0">
                <a:solidFill>
                  <a:srgbClr val="00B0F0"/>
                </a:solidFill>
                <a:latin typeface="Times New Roman" pitchFamily="18" charset="0"/>
                <a:cs typeface="Times New Roman" pitchFamily="18" charset="0"/>
              </a:rPr>
              <a:t>	X </a:t>
            </a:r>
            <a:r>
              <a:rPr lang="en-US" dirty="0">
                <a:solidFill>
                  <a:srgbClr val="00B0F0"/>
                </a:solidFill>
                <a:latin typeface="Times New Roman" pitchFamily="18" charset="0"/>
                <a:cs typeface="Times New Roman" pitchFamily="18" charset="0"/>
              </a:rPr>
              <a:t>50. m or larger being easily resolved</a:t>
            </a:r>
            <a:r>
              <a:rPr lang="en-US" dirty="0" smtClean="0">
                <a:solidFill>
                  <a:srgbClr val="00B0F0"/>
                </a:solidFill>
                <a:latin typeface="Times New Roman" pitchFamily="18" charset="0"/>
                <a:cs typeface="Times New Roman" pitchFamily="18" charset="0"/>
              </a:rPr>
              <a:t>.</a:t>
            </a:r>
          </a:p>
          <a:p>
            <a:pPr algn="just"/>
            <a:endParaRPr lang="en-US" dirty="0">
              <a:solidFill>
                <a:srgbClr val="00B0F0"/>
              </a:solidFill>
              <a:latin typeface="Times New Roman" pitchFamily="18" charset="0"/>
              <a:cs typeface="Times New Roman" pitchFamily="18" charset="0"/>
            </a:endParaRPr>
          </a:p>
          <a:p>
            <a:pPr algn="just"/>
            <a:r>
              <a:rPr lang="en-US" dirty="0" smtClean="0">
                <a:solidFill>
                  <a:srgbClr val="00B0F0"/>
                </a:solidFill>
                <a:latin typeface="Times New Roman" pitchFamily="18" charset="0"/>
                <a:cs typeface="Times New Roman" pitchFamily="18" charset="0"/>
              </a:rPr>
              <a:t>	Rather </a:t>
            </a:r>
            <a:r>
              <a:rPr lang="en-US" dirty="0">
                <a:solidFill>
                  <a:srgbClr val="00B0F0"/>
                </a:solidFill>
                <a:latin typeface="Times New Roman" pitchFamily="18" charset="0"/>
                <a:cs typeface="Times New Roman" pitchFamily="18" charset="0"/>
              </a:rPr>
              <a:t>batter result were achieved using the 5.8 m. </a:t>
            </a:r>
            <a:r>
              <a:rPr lang="en-US" dirty="0" smtClean="0">
                <a:solidFill>
                  <a:srgbClr val="00B0F0"/>
                </a:solidFill>
                <a:latin typeface="Times New Roman" pitchFamily="18" charset="0"/>
                <a:cs typeface="Times New Roman" pitchFamily="18" charset="0"/>
              </a:rPr>
              <a:t>	spatial </a:t>
            </a:r>
            <a:r>
              <a:rPr lang="en-US" dirty="0">
                <a:solidFill>
                  <a:srgbClr val="00B0F0"/>
                </a:solidFill>
                <a:latin typeface="Times New Roman" pitchFamily="18" charset="0"/>
                <a:cs typeface="Times New Roman" pitchFamily="18" charset="0"/>
              </a:rPr>
              <a:t>resolution of IRS – 1 instrument</a:t>
            </a:r>
            <a:r>
              <a:rPr lang="en-US" dirty="0" smtClean="0">
                <a:solidFill>
                  <a:srgbClr val="00B0F0"/>
                </a:solidFill>
                <a:latin typeface="Times New Roman" pitchFamily="18" charset="0"/>
                <a:cs typeface="Times New Roman" pitchFamily="18" charset="0"/>
              </a:rPr>
              <a:t>.</a:t>
            </a:r>
          </a:p>
          <a:p>
            <a:pPr algn="just"/>
            <a:endParaRPr lang="en-US" dirty="0">
              <a:solidFill>
                <a:srgbClr val="00B0F0"/>
              </a:solidFill>
              <a:latin typeface="Times New Roman" pitchFamily="18" charset="0"/>
              <a:cs typeface="Times New Roman" pitchFamily="18" charset="0"/>
            </a:endParaRPr>
          </a:p>
          <a:p>
            <a:pPr algn="just"/>
            <a:r>
              <a:rPr lang="en-US" dirty="0" smtClean="0">
                <a:solidFill>
                  <a:srgbClr val="00B0F0"/>
                </a:solidFill>
                <a:latin typeface="Times New Roman" pitchFamily="18" charset="0"/>
                <a:cs typeface="Times New Roman" pitchFamily="18" charset="0"/>
              </a:rPr>
              <a:t>	False </a:t>
            </a:r>
            <a:r>
              <a:rPr lang="en-US" dirty="0">
                <a:solidFill>
                  <a:srgbClr val="00B0F0"/>
                </a:solidFill>
                <a:latin typeface="Times New Roman" pitchFamily="18" charset="0"/>
                <a:cs typeface="Times New Roman" pitchFamily="18" charset="0"/>
              </a:rPr>
              <a:t>color composites (FCC) have used where scare </a:t>
            </a:r>
            <a:r>
              <a:rPr lang="en-US" dirty="0" smtClean="0">
                <a:solidFill>
                  <a:srgbClr val="00B0F0"/>
                </a:solidFill>
                <a:latin typeface="Times New Roman" pitchFamily="18" charset="0"/>
                <a:cs typeface="Times New Roman" pitchFamily="18" charset="0"/>
              </a:rPr>
              <a:t>	landslide </a:t>
            </a:r>
            <a:r>
              <a:rPr lang="en-US" dirty="0">
                <a:solidFill>
                  <a:srgbClr val="00B0F0"/>
                </a:solidFill>
                <a:latin typeface="Times New Roman" pitchFamily="18" charset="0"/>
                <a:cs typeface="Times New Roman" pitchFamily="18" charset="0"/>
              </a:rPr>
              <a:t>provides a clear change in the surface </a:t>
            </a:r>
            <a:r>
              <a:rPr lang="en-US" dirty="0" smtClean="0">
                <a:solidFill>
                  <a:srgbClr val="00B0F0"/>
                </a:solidFill>
                <a:latin typeface="Times New Roman" pitchFamily="18" charset="0"/>
                <a:cs typeface="Times New Roman" pitchFamily="18" charset="0"/>
              </a:rPr>
              <a:t>	properties.</a:t>
            </a:r>
          </a:p>
          <a:p>
            <a:pPr algn="just"/>
            <a:endParaRPr lang="en-US" dirty="0">
              <a:solidFill>
                <a:srgbClr val="00B0F0"/>
              </a:solidFill>
              <a:latin typeface="Times New Roman" pitchFamily="18" charset="0"/>
              <a:cs typeface="Times New Roman" pitchFamily="18" charset="0"/>
            </a:endParaRPr>
          </a:p>
          <a:p>
            <a:pPr algn="just"/>
            <a:r>
              <a:rPr lang="en-US" dirty="0" smtClean="0">
                <a:solidFill>
                  <a:srgbClr val="00B0F0"/>
                </a:solidFill>
                <a:latin typeface="Times New Roman" pitchFamily="18" charset="0"/>
                <a:cs typeface="Times New Roman" pitchFamily="18" charset="0"/>
              </a:rPr>
              <a:t>	On </a:t>
            </a:r>
            <a:r>
              <a:rPr lang="en-US" dirty="0">
                <a:solidFill>
                  <a:srgbClr val="00B0F0"/>
                </a:solidFill>
                <a:latin typeface="Times New Roman" pitchFamily="18" charset="0"/>
                <a:cs typeface="Times New Roman" pitchFamily="18" charset="0"/>
              </a:rPr>
              <a:t>the other hand used the LANDSAT thermal bonds to </a:t>
            </a:r>
            <a:r>
              <a:rPr lang="en-US" dirty="0" smtClean="0">
                <a:solidFill>
                  <a:srgbClr val="00B0F0"/>
                </a:solidFill>
                <a:latin typeface="Times New Roman" pitchFamily="18" charset="0"/>
                <a:cs typeface="Times New Roman" pitchFamily="18" charset="0"/>
              </a:rPr>
              <a:t>	identify </a:t>
            </a:r>
            <a:r>
              <a:rPr lang="en-US" dirty="0">
                <a:solidFill>
                  <a:srgbClr val="00B0F0"/>
                </a:solidFill>
                <a:latin typeface="Times New Roman" pitchFamily="18" charset="0"/>
                <a:cs typeface="Times New Roman" pitchFamily="18" charset="0"/>
              </a:rPr>
              <a:t>areas of permanently wet soil, which were </a:t>
            </a:r>
            <a:r>
              <a:rPr lang="en-US" dirty="0" smtClean="0">
                <a:solidFill>
                  <a:srgbClr val="00B0F0"/>
                </a:solidFill>
                <a:latin typeface="Times New Roman" pitchFamily="18" charset="0"/>
                <a:cs typeface="Times New Roman" pitchFamily="18" charset="0"/>
              </a:rPr>
              <a:t>	linked </a:t>
            </a:r>
            <a:r>
              <a:rPr lang="en-US" dirty="0">
                <a:solidFill>
                  <a:srgbClr val="00B0F0"/>
                </a:solidFill>
                <a:latin typeface="Times New Roman" pitchFamily="18" charset="0"/>
                <a:cs typeface="Times New Roman" pitchFamily="18" charset="0"/>
              </a:rPr>
              <a:t>with potential landslides.</a:t>
            </a:r>
          </a:p>
          <a:p>
            <a:endParaRPr lang="en-US" dirty="0">
              <a:solidFill>
                <a:srgbClr val="00B0F0"/>
              </a:solidFill>
              <a:latin typeface="Times New Roman" pitchFamily="18" charset="0"/>
              <a:cs typeface="Times New Roman" pitchFamily="18" charset="0"/>
            </a:endParaRPr>
          </a:p>
        </p:txBody>
      </p:sp>
      <p:sp>
        <p:nvSpPr>
          <p:cNvPr id="3" name="Rectangle 2"/>
          <p:cNvSpPr/>
          <p:nvPr/>
        </p:nvSpPr>
        <p:spPr>
          <a:xfrm>
            <a:off x="192358" y="224135"/>
            <a:ext cx="8751306" cy="461665"/>
          </a:xfrm>
          <a:prstGeom prst="rect">
            <a:avLst/>
          </a:prstGeom>
          <a:noFill/>
        </p:spPr>
        <p:txBody>
          <a:bodyPr wrap="none" lIns="91440" tIns="45720" rIns="91440" bIns="45720">
            <a:spAutoFit/>
          </a:bodyPr>
          <a:lstStyle/>
          <a:p>
            <a:pPr algn="ctr"/>
            <a:r>
              <a:rPr lang="en-US" sz="2400" dirty="0">
                <a:solidFill>
                  <a:srgbClr val="C00000"/>
                </a:solidFill>
                <a:latin typeface="Times New Roman" pitchFamily="18" charset="0"/>
                <a:cs typeface="Times New Roman" pitchFamily="18" charset="0"/>
              </a:rPr>
              <a:t>REMOTE SENSING APPLICATION ON LANDSLIDE </a:t>
            </a:r>
            <a:r>
              <a:rPr lang="en-US" sz="2400" dirty="0" smtClean="0">
                <a:solidFill>
                  <a:srgbClr val="C00000"/>
                </a:solidFill>
                <a:latin typeface="Times New Roman" pitchFamily="18" charset="0"/>
                <a:cs typeface="Times New Roman" pitchFamily="18" charset="0"/>
              </a:rPr>
              <a:t>MAPPING</a:t>
            </a:r>
            <a:endParaRPr lang="en-US" sz="24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13686"/>
            <a:ext cx="8534400" cy="4801314"/>
          </a:xfrm>
          <a:prstGeom prst="rect">
            <a:avLst/>
          </a:prstGeom>
          <a:noFill/>
        </p:spPr>
        <p:txBody>
          <a:bodyPr wrap="square" rtlCol="0">
            <a:spAutoFit/>
          </a:bodyPr>
          <a:lstStyle/>
          <a:p>
            <a:endParaRPr lang="en-US" dirty="0">
              <a:solidFill>
                <a:srgbClr val="0070C0"/>
              </a:solidFill>
              <a:latin typeface="Times New Roman" pitchFamily="18" charset="0"/>
              <a:cs typeface="Times New Roman" pitchFamily="18" charset="0"/>
            </a:endParaRPr>
          </a:p>
          <a:p>
            <a:pPr algn="just"/>
            <a:r>
              <a:rPr lang="en-US" dirty="0" smtClean="0">
                <a:solidFill>
                  <a:srgbClr val="0070C0"/>
                </a:solidFill>
                <a:latin typeface="Times New Roman" pitchFamily="18" charset="0"/>
                <a:cs typeface="Times New Roman" pitchFamily="18" charset="0"/>
              </a:rPr>
              <a:t>	Remote </a:t>
            </a:r>
            <a:r>
              <a:rPr lang="en-US" dirty="0">
                <a:solidFill>
                  <a:srgbClr val="0070C0"/>
                </a:solidFill>
                <a:latin typeface="Times New Roman" pitchFamily="18" charset="0"/>
                <a:cs typeface="Times New Roman" pitchFamily="18" charset="0"/>
              </a:rPr>
              <a:t>sensing plays an important role in analysis of environmental ,cultural and natural resource management and its multi spectral capability present a perspective sensed data can be  collected at multiple scale at multiple time ,therefore analysis of various phenomena on global scale </a:t>
            </a:r>
            <a:r>
              <a:rPr lang="en-US" dirty="0" smtClean="0">
                <a:solidFill>
                  <a:srgbClr val="0070C0"/>
                </a:solidFill>
                <a:latin typeface="Times New Roman" pitchFamily="18" charset="0"/>
                <a:cs typeface="Times New Roman" pitchFamily="18" charset="0"/>
              </a:rPr>
              <a:t>drought  </a:t>
            </a:r>
            <a:r>
              <a:rPr lang="en-US" dirty="0">
                <a:solidFill>
                  <a:srgbClr val="0070C0"/>
                </a:solidFill>
                <a:latin typeface="Times New Roman" pitchFamily="18" charset="0"/>
                <a:cs typeface="Times New Roman" pitchFamily="18" charset="0"/>
              </a:rPr>
              <a:t>time </a:t>
            </a:r>
            <a:r>
              <a:rPr lang="en-US" dirty="0" smtClean="0">
                <a:solidFill>
                  <a:srgbClr val="0070C0"/>
                </a:solidFill>
                <a:latin typeface="Times New Roman" pitchFamily="18" charset="0"/>
                <a:cs typeface="Times New Roman" pitchFamily="18" charset="0"/>
              </a:rPr>
              <a:t>.</a:t>
            </a:r>
          </a:p>
          <a:p>
            <a:pPr algn="just"/>
            <a:endParaRPr lang="en-US" dirty="0">
              <a:solidFill>
                <a:srgbClr val="0070C0"/>
              </a:solidFill>
              <a:latin typeface="Times New Roman" pitchFamily="18" charset="0"/>
              <a:cs typeface="Times New Roman" pitchFamily="18" charset="0"/>
            </a:endParaRPr>
          </a:p>
          <a:p>
            <a:pPr algn="just"/>
            <a:r>
              <a:rPr lang="en-US" u="sng" dirty="0">
                <a:solidFill>
                  <a:srgbClr val="002060"/>
                </a:solidFill>
                <a:latin typeface="Times New Roman" pitchFamily="18" charset="0"/>
                <a:cs typeface="Times New Roman" pitchFamily="18" charset="0"/>
              </a:rPr>
              <a:t>NEED</a:t>
            </a:r>
            <a:r>
              <a:rPr lang="en-US" u="sng" dirty="0" smtClean="0">
                <a:solidFill>
                  <a:srgbClr val="002060"/>
                </a:solidFill>
                <a:latin typeface="Times New Roman" pitchFamily="18" charset="0"/>
                <a:cs typeface="Times New Roman" pitchFamily="18" charset="0"/>
              </a:rPr>
              <a:t>:</a:t>
            </a:r>
          </a:p>
          <a:p>
            <a:pPr algn="just"/>
            <a:endParaRPr lang="en-US" dirty="0">
              <a:solidFill>
                <a:srgbClr val="0070C0"/>
              </a:solidFill>
              <a:latin typeface="Times New Roman" pitchFamily="18" charset="0"/>
              <a:cs typeface="Times New Roman" pitchFamily="18" charset="0"/>
            </a:endParaRPr>
          </a:p>
          <a:p>
            <a:pPr algn="just"/>
            <a:r>
              <a:rPr lang="en-US" dirty="0" smtClean="0">
                <a:solidFill>
                  <a:srgbClr val="0070C0"/>
                </a:solidFill>
                <a:latin typeface="Times New Roman" pitchFamily="18" charset="0"/>
                <a:cs typeface="Times New Roman" pitchFamily="18" charset="0"/>
              </a:rPr>
              <a:t>	Inventory </a:t>
            </a:r>
            <a:r>
              <a:rPr lang="en-US" dirty="0">
                <a:solidFill>
                  <a:srgbClr val="0070C0"/>
                </a:solidFill>
                <a:latin typeface="Times New Roman" pitchFamily="18" charset="0"/>
                <a:cs typeface="Times New Roman" pitchFamily="18" charset="0"/>
              </a:rPr>
              <a:t>and mapping of </a:t>
            </a:r>
            <a:r>
              <a:rPr lang="en-US" dirty="0" smtClean="0">
                <a:solidFill>
                  <a:srgbClr val="0070C0"/>
                </a:solidFill>
                <a:latin typeface="Times New Roman" pitchFamily="18" charset="0"/>
                <a:cs typeface="Times New Roman" pitchFamily="18" charset="0"/>
              </a:rPr>
              <a:t>resource</a:t>
            </a:r>
          </a:p>
          <a:p>
            <a:pPr algn="just"/>
            <a:endParaRPr lang="en-US" dirty="0">
              <a:solidFill>
                <a:srgbClr val="0070C0"/>
              </a:solidFill>
              <a:latin typeface="Times New Roman" pitchFamily="18" charset="0"/>
              <a:cs typeface="Times New Roman" pitchFamily="18" charset="0"/>
            </a:endParaRPr>
          </a:p>
          <a:p>
            <a:pPr algn="just"/>
            <a:r>
              <a:rPr lang="en-US" dirty="0" smtClean="0">
                <a:solidFill>
                  <a:srgbClr val="0070C0"/>
                </a:solidFill>
                <a:latin typeface="Times New Roman" pitchFamily="18" charset="0"/>
                <a:cs typeface="Times New Roman" pitchFamily="18" charset="0"/>
              </a:rPr>
              <a:t>	Qualification </a:t>
            </a:r>
            <a:r>
              <a:rPr lang="en-US" dirty="0">
                <a:solidFill>
                  <a:srgbClr val="0070C0"/>
                </a:solidFill>
                <a:latin typeface="Times New Roman" pitchFamily="18" charset="0"/>
                <a:cs typeface="Times New Roman" pitchFamily="18" charset="0"/>
              </a:rPr>
              <a:t>of environmental characteristics </a:t>
            </a:r>
            <a:r>
              <a:rPr lang="en-US" dirty="0" smtClean="0">
                <a:solidFill>
                  <a:srgbClr val="0070C0"/>
                </a:solidFill>
                <a:latin typeface="Times New Roman" pitchFamily="18" charset="0"/>
                <a:cs typeface="Times New Roman" pitchFamily="18" charset="0"/>
              </a:rPr>
              <a:t>.</a:t>
            </a:r>
          </a:p>
          <a:p>
            <a:pPr algn="just"/>
            <a:endParaRPr lang="en-US" dirty="0">
              <a:solidFill>
                <a:srgbClr val="0070C0"/>
              </a:solidFill>
              <a:latin typeface="Times New Roman" pitchFamily="18" charset="0"/>
              <a:cs typeface="Times New Roman" pitchFamily="18" charset="0"/>
            </a:endParaRPr>
          </a:p>
          <a:p>
            <a:pPr algn="just"/>
            <a:r>
              <a:rPr lang="en-US" dirty="0" smtClean="0">
                <a:solidFill>
                  <a:srgbClr val="0070C0"/>
                </a:solidFill>
                <a:latin typeface="Times New Roman" pitchFamily="18" charset="0"/>
                <a:cs typeface="Times New Roman" pitchFamily="18" charset="0"/>
              </a:rPr>
              <a:t>	Describing  </a:t>
            </a:r>
            <a:r>
              <a:rPr lang="en-US" dirty="0">
                <a:solidFill>
                  <a:srgbClr val="0070C0"/>
                </a:solidFill>
                <a:latin typeface="Times New Roman" pitchFamily="18" charset="0"/>
                <a:cs typeface="Times New Roman" pitchFamily="18" charset="0"/>
              </a:rPr>
              <a:t>the flows of matter and energy of eco system and evolution changes and alternative solution for eco system management </a:t>
            </a:r>
            <a:r>
              <a:rPr lang="en-US" dirty="0" smtClean="0">
                <a:solidFill>
                  <a:srgbClr val="0070C0"/>
                </a:solidFill>
                <a:latin typeface="Times New Roman" pitchFamily="18" charset="0"/>
                <a:cs typeface="Times New Roman" pitchFamily="18" charset="0"/>
              </a:rPr>
              <a:t>.</a:t>
            </a:r>
          </a:p>
          <a:p>
            <a:pPr algn="just"/>
            <a:endParaRPr lang="en-US" dirty="0">
              <a:solidFill>
                <a:srgbClr val="0070C0"/>
              </a:solidFill>
              <a:latin typeface="Times New Roman" pitchFamily="18" charset="0"/>
              <a:cs typeface="Times New Roman" pitchFamily="18" charset="0"/>
            </a:endParaRPr>
          </a:p>
          <a:p>
            <a:pPr algn="just"/>
            <a:r>
              <a:rPr lang="en-US" dirty="0">
                <a:solidFill>
                  <a:srgbClr val="0070C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	Identify </a:t>
            </a:r>
            <a:r>
              <a:rPr lang="en-US" dirty="0">
                <a:solidFill>
                  <a:srgbClr val="0070C0"/>
                </a:solidFill>
                <a:latin typeface="Times New Roman" pitchFamily="18" charset="0"/>
                <a:cs typeface="Times New Roman" pitchFamily="18" charset="0"/>
              </a:rPr>
              <a:t>community characteristics from a synoptic perspective, the ability to defect and observer temporal changes and habitat conditions .</a:t>
            </a:r>
          </a:p>
        </p:txBody>
      </p:sp>
      <p:sp>
        <p:nvSpPr>
          <p:cNvPr id="3" name="Rectangle 2"/>
          <p:cNvSpPr/>
          <p:nvPr/>
        </p:nvSpPr>
        <p:spPr>
          <a:xfrm>
            <a:off x="228600" y="162580"/>
            <a:ext cx="8836266" cy="461665"/>
          </a:xfrm>
          <a:prstGeom prst="rect">
            <a:avLst/>
          </a:prstGeom>
          <a:noFill/>
        </p:spPr>
        <p:txBody>
          <a:bodyPr wrap="none" lIns="91440" tIns="45720" rIns="91440" bIns="45720">
            <a:spAutoFit/>
          </a:bodyPr>
          <a:lstStyle/>
          <a:p>
            <a:pPr algn="ctr"/>
            <a:r>
              <a:rPr lang="en-US" sz="2400" dirty="0" smtClean="0">
                <a:solidFill>
                  <a:srgbClr val="C00000"/>
                </a:solidFill>
                <a:latin typeface="Times New Roman" pitchFamily="18" charset="0"/>
                <a:cs typeface="Times New Roman" pitchFamily="18" charset="0"/>
              </a:rPr>
              <a:t>REMOTE SENSING APPLICATION </a:t>
            </a:r>
            <a:r>
              <a:rPr lang="en-US" sz="2400" dirty="0">
                <a:solidFill>
                  <a:srgbClr val="C00000"/>
                </a:solidFill>
                <a:latin typeface="Times New Roman" pitchFamily="18" charset="0"/>
                <a:cs typeface="Times New Roman" pitchFamily="18" charset="0"/>
              </a:rPr>
              <a:t>ON </a:t>
            </a:r>
            <a:r>
              <a:rPr lang="en-US" sz="2400" dirty="0" smtClean="0">
                <a:solidFill>
                  <a:srgbClr val="C00000"/>
                </a:solidFill>
                <a:latin typeface="Times New Roman" pitchFamily="18" charset="0"/>
                <a:cs typeface="Times New Roman" pitchFamily="18" charset="0"/>
              </a:rPr>
              <a:t>LANDSCAPE ECOLOGY</a:t>
            </a:r>
            <a:endParaRPr lang="en-US" sz="24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58083"/>
            <a:ext cx="9144000" cy="4247317"/>
          </a:xfrm>
          <a:prstGeom prst="rect">
            <a:avLst/>
          </a:prstGeom>
          <a:noFill/>
        </p:spPr>
        <p:txBody>
          <a:bodyPr wrap="square" rtlCol="0">
            <a:spAutoFit/>
          </a:bodyPr>
          <a:lstStyle/>
          <a:p>
            <a:endParaRPr lang="en-US" dirty="0">
              <a:solidFill>
                <a:srgbClr val="002060"/>
              </a:solidFill>
              <a:latin typeface="Times New Roman" pitchFamily="18" charset="0"/>
              <a:cs typeface="Times New Roman" pitchFamily="18" charset="0"/>
            </a:endParaRPr>
          </a:p>
          <a:p>
            <a:r>
              <a:rPr lang="en-US" dirty="0">
                <a:solidFill>
                  <a:srgbClr val="002060"/>
                </a:solidFill>
                <a:latin typeface="Times New Roman" pitchFamily="18" charset="0"/>
                <a:cs typeface="Times New Roman" pitchFamily="18" charset="0"/>
              </a:rPr>
              <a:t>Remote sensing has great potential in wildlife management  land cover food value and water resource are required for habitat ,the change of habitat due to –</a:t>
            </a:r>
          </a:p>
          <a:p>
            <a:r>
              <a:rPr lang="en-US" dirty="0" smtClean="0">
                <a:solidFill>
                  <a:srgbClr val="002060"/>
                </a:solidFill>
                <a:latin typeface="Times New Roman" pitchFamily="18" charset="0"/>
                <a:cs typeface="Times New Roman" pitchFamily="18" charset="0"/>
              </a:rPr>
              <a:t>	Degradation </a:t>
            </a:r>
            <a:r>
              <a:rPr lang="en-US" dirty="0">
                <a:solidFill>
                  <a:srgbClr val="002060"/>
                </a:solidFill>
                <a:latin typeface="Times New Roman" pitchFamily="18" charset="0"/>
                <a:cs typeface="Times New Roman" pitchFamily="18" charset="0"/>
              </a:rPr>
              <a:t>due to reduction the canopy density .</a:t>
            </a:r>
          </a:p>
          <a:p>
            <a:r>
              <a:rPr lang="en-US" dirty="0" smtClean="0">
                <a:solidFill>
                  <a:srgbClr val="002060"/>
                </a:solidFill>
                <a:latin typeface="Times New Roman" pitchFamily="18" charset="0"/>
                <a:cs typeface="Times New Roman" pitchFamily="18" charset="0"/>
              </a:rPr>
              <a:t>		Fragmentation </a:t>
            </a:r>
            <a:r>
              <a:rPr lang="en-US" dirty="0">
                <a:solidFill>
                  <a:srgbClr val="002060"/>
                </a:solidFill>
                <a:latin typeface="Times New Roman" pitchFamily="18" charset="0"/>
                <a:cs typeface="Times New Roman" pitchFamily="18" charset="0"/>
              </a:rPr>
              <a:t>over forest area .</a:t>
            </a:r>
          </a:p>
          <a:p>
            <a:r>
              <a:rPr lang="en-US" dirty="0" smtClean="0">
                <a:solidFill>
                  <a:srgbClr val="002060"/>
                </a:solidFill>
                <a:latin typeface="Times New Roman" pitchFamily="18" charset="0"/>
                <a:cs typeface="Times New Roman" pitchFamily="18" charset="0"/>
              </a:rPr>
              <a:t>	Degradation </a:t>
            </a:r>
            <a:r>
              <a:rPr lang="en-US" dirty="0">
                <a:solidFill>
                  <a:srgbClr val="002060"/>
                </a:solidFill>
                <a:latin typeface="Times New Roman" pitchFamily="18" charset="0"/>
                <a:cs typeface="Times New Roman" pitchFamily="18" charset="0"/>
              </a:rPr>
              <a:t>due to fire .</a:t>
            </a:r>
          </a:p>
          <a:p>
            <a:r>
              <a:rPr lang="en-US" dirty="0" smtClean="0">
                <a:solidFill>
                  <a:srgbClr val="002060"/>
                </a:solidFill>
                <a:latin typeface="Times New Roman" pitchFamily="18" charset="0"/>
                <a:cs typeface="Times New Roman" pitchFamily="18" charset="0"/>
              </a:rPr>
              <a:t>		Over </a:t>
            </a:r>
            <a:r>
              <a:rPr lang="en-US" dirty="0">
                <a:solidFill>
                  <a:srgbClr val="002060"/>
                </a:solidFill>
                <a:latin typeface="Times New Roman" pitchFamily="18" charset="0"/>
                <a:cs typeface="Times New Roman" pitchFamily="18" charset="0"/>
              </a:rPr>
              <a:t>grazing and cultivation . </a:t>
            </a:r>
            <a:r>
              <a:rPr lang="en-US" dirty="0" smtClean="0">
                <a:solidFill>
                  <a:srgbClr val="002060"/>
                </a:solidFill>
                <a:latin typeface="Times New Roman" pitchFamily="18" charset="0"/>
                <a:cs typeface="Times New Roman" pitchFamily="18" charset="0"/>
              </a:rPr>
              <a:t>  </a:t>
            </a:r>
            <a:endParaRPr lang="en-US" dirty="0">
              <a:solidFill>
                <a:srgbClr val="002060"/>
              </a:solidFill>
              <a:latin typeface="Times New Roman" pitchFamily="18" charset="0"/>
              <a:cs typeface="Times New Roman" pitchFamily="18" charset="0"/>
            </a:endParaRPr>
          </a:p>
          <a:p>
            <a:r>
              <a:rPr lang="en-US" u="sng" dirty="0">
                <a:solidFill>
                  <a:srgbClr val="7030A0"/>
                </a:solidFill>
                <a:latin typeface="Times New Roman" pitchFamily="18" charset="0"/>
                <a:cs typeface="Times New Roman" pitchFamily="18" charset="0"/>
              </a:rPr>
              <a:t>NEED</a:t>
            </a:r>
            <a:r>
              <a:rPr lang="en-US" u="sng" dirty="0" smtClean="0">
                <a:solidFill>
                  <a:srgbClr val="7030A0"/>
                </a:solidFill>
                <a:latin typeface="Times New Roman" pitchFamily="18" charset="0"/>
                <a:cs typeface="Times New Roman" pitchFamily="18" charset="0"/>
              </a:rPr>
              <a:t>:</a:t>
            </a:r>
          </a:p>
          <a:p>
            <a:endParaRPr lang="en-US" dirty="0">
              <a:solidFill>
                <a:srgbClr val="002060"/>
              </a:solidFill>
              <a:latin typeface="Times New Roman" pitchFamily="18" charset="0"/>
              <a:cs typeface="Times New Roman" pitchFamily="18" charset="0"/>
            </a:endParaRPr>
          </a:p>
          <a:p>
            <a:r>
              <a:rPr lang="en-US" dirty="0" smtClean="0">
                <a:solidFill>
                  <a:srgbClr val="002060"/>
                </a:solidFill>
                <a:latin typeface="Times New Roman" pitchFamily="18" charset="0"/>
                <a:cs typeface="Times New Roman" pitchFamily="18" charset="0"/>
              </a:rPr>
              <a:t>	Monitoring </a:t>
            </a:r>
            <a:r>
              <a:rPr lang="en-US" dirty="0">
                <a:solidFill>
                  <a:srgbClr val="002060"/>
                </a:solidFill>
                <a:latin typeface="Times New Roman" pitchFamily="18" charset="0"/>
                <a:cs typeface="Times New Roman" pitchFamily="18" charset="0"/>
              </a:rPr>
              <a:t>the physical settings of protected area and land </a:t>
            </a:r>
            <a:r>
              <a:rPr lang="en-US" dirty="0" smtClean="0">
                <a:solidFill>
                  <a:srgbClr val="002060"/>
                </a:solidFill>
                <a:latin typeface="Times New Roman" pitchFamily="18" charset="0"/>
                <a:cs typeface="Times New Roman" pitchFamily="18" charset="0"/>
              </a:rPr>
              <a:t>cover </a:t>
            </a:r>
            <a:r>
              <a:rPr lang="en-US" dirty="0">
                <a:solidFill>
                  <a:srgbClr val="002060"/>
                </a:solidFill>
                <a:latin typeface="Times New Roman" pitchFamily="18" charset="0"/>
                <a:cs typeface="Times New Roman" pitchFamily="18" charset="0"/>
              </a:rPr>
              <a:t>changes .</a:t>
            </a:r>
          </a:p>
          <a:p>
            <a:r>
              <a:rPr lang="en-US" dirty="0" smtClean="0">
                <a:solidFill>
                  <a:srgbClr val="002060"/>
                </a:solidFill>
                <a:latin typeface="Times New Roman" pitchFamily="18" charset="0"/>
                <a:cs typeface="Times New Roman" pitchFamily="18" charset="0"/>
              </a:rPr>
              <a:t>	Monitoring </a:t>
            </a:r>
            <a:r>
              <a:rPr lang="en-US" dirty="0">
                <a:solidFill>
                  <a:srgbClr val="002060"/>
                </a:solidFill>
                <a:latin typeface="Times New Roman" pitchFamily="18" charset="0"/>
                <a:cs typeface="Times New Roman" pitchFamily="18" charset="0"/>
              </a:rPr>
              <a:t>of the corridors of the protected </a:t>
            </a:r>
            <a:r>
              <a:rPr lang="en-US" dirty="0" smtClean="0">
                <a:solidFill>
                  <a:srgbClr val="002060"/>
                </a:solidFill>
                <a:latin typeface="Times New Roman" pitchFamily="18" charset="0"/>
                <a:cs typeface="Times New Roman" pitchFamily="18" charset="0"/>
              </a:rPr>
              <a:t>area, important </a:t>
            </a:r>
            <a:r>
              <a:rPr lang="en-US" dirty="0">
                <a:solidFill>
                  <a:srgbClr val="002060"/>
                </a:solidFill>
                <a:latin typeface="Times New Roman" pitchFamily="18" charset="0"/>
                <a:cs typeface="Times New Roman" pitchFamily="18" charset="0"/>
              </a:rPr>
              <a:t>population </a:t>
            </a:r>
            <a:r>
              <a:rPr lang="en-US" dirty="0" smtClean="0">
                <a:solidFill>
                  <a:srgbClr val="002060"/>
                </a:solidFill>
                <a:latin typeface="Times New Roman" pitchFamily="18" charset="0"/>
                <a:cs typeface="Times New Roman" pitchFamily="18" charset="0"/>
              </a:rPr>
              <a:t>migration </a:t>
            </a:r>
            <a:r>
              <a:rPr lang="en-US" dirty="0">
                <a:solidFill>
                  <a:srgbClr val="002060"/>
                </a:solidFill>
                <a:latin typeface="Times New Roman" pitchFamily="18" charset="0"/>
                <a:cs typeface="Times New Roman" pitchFamily="18" charset="0"/>
              </a:rPr>
              <a:t>and genetic exchange .</a:t>
            </a:r>
          </a:p>
          <a:p>
            <a:r>
              <a:rPr lang="en-US" dirty="0" smtClean="0">
                <a:solidFill>
                  <a:srgbClr val="002060"/>
                </a:solidFill>
                <a:latin typeface="Times New Roman" pitchFamily="18" charset="0"/>
                <a:cs typeface="Times New Roman" pitchFamily="18" charset="0"/>
              </a:rPr>
              <a:t>	Monitoring </a:t>
            </a:r>
            <a:r>
              <a:rPr lang="en-US" dirty="0">
                <a:solidFill>
                  <a:srgbClr val="002060"/>
                </a:solidFill>
                <a:latin typeface="Times New Roman" pitchFamily="18" charset="0"/>
                <a:cs typeface="Times New Roman" pitchFamily="18" charset="0"/>
              </a:rPr>
              <a:t>of positive and negative impacts on the habitat conditions .</a:t>
            </a:r>
          </a:p>
          <a:p>
            <a:r>
              <a:rPr lang="en-US" dirty="0" smtClean="0">
                <a:solidFill>
                  <a:srgbClr val="002060"/>
                </a:solidFill>
                <a:latin typeface="Times New Roman" pitchFamily="18" charset="0"/>
                <a:cs typeface="Times New Roman" pitchFamily="18" charset="0"/>
              </a:rPr>
              <a:t>	Management </a:t>
            </a:r>
            <a:r>
              <a:rPr lang="en-US" dirty="0">
                <a:solidFill>
                  <a:srgbClr val="002060"/>
                </a:solidFill>
                <a:latin typeface="Times New Roman" pitchFamily="18" charset="0"/>
                <a:cs typeface="Times New Roman" pitchFamily="18" charset="0"/>
              </a:rPr>
              <a:t>and monitoring of various changes in the flora and fauna .</a:t>
            </a:r>
          </a:p>
          <a:p>
            <a:endParaRPr lang="en-US" dirty="0">
              <a:solidFill>
                <a:srgbClr val="002060"/>
              </a:solidFill>
              <a:latin typeface="Times New Roman" pitchFamily="18" charset="0"/>
              <a:cs typeface="Times New Roman" pitchFamily="18" charset="0"/>
            </a:endParaRPr>
          </a:p>
        </p:txBody>
      </p:sp>
      <p:sp>
        <p:nvSpPr>
          <p:cNvPr id="3" name="Rectangle 2"/>
          <p:cNvSpPr/>
          <p:nvPr/>
        </p:nvSpPr>
        <p:spPr>
          <a:xfrm>
            <a:off x="0" y="152400"/>
            <a:ext cx="9144000" cy="430887"/>
          </a:xfrm>
          <a:prstGeom prst="rect">
            <a:avLst/>
          </a:prstGeom>
          <a:noFill/>
        </p:spPr>
        <p:txBody>
          <a:bodyPr wrap="square" lIns="91440" tIns="45720" rIns="91440" bIns="45720">
            <a:spAutoFit/>
          </a:bodyPr>
          <a:lstStyle/>
          <a:p>
            <a:pPr algn="ctr"/>
            <a:r>
              <a:rPr lang="en-US" sz="2200" dirty="0" smtClean="0">
                <a:solidFill>
                  <a:srgbClr val="C00000"/>
                </a:solidFill>
                <a:latin typeface="Times New Roman" pitchFamily="18" charset="0"/>
                <a:cs typeface="Times New Roman" pitchFamily="18" charset="0"/>
              </a:rPr>
              <a:t>REMOTE SENSING APPLICATION ON WILDLIFE HABITAT MAPPING</a:t>
            </a:r>
            <a:endParaRPr lang="en-US" sz="22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066800" y="1371600"/>
          <a:ext cx="7315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371600" y="1295400"/>
          <a:ext cx="6781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1295400"/>
          <a:ext cx="7848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166113"/>
            <a:ext cx="8534400" cy="3366563"/>
          </a:xfrm>
          <a:prstGeom prst="rect">
            <a:avLst/>
          </a:prstGeom>
          <a:noFill/>
        </p:spPr>
        <p:txBody>
          <a:bodyPr wrap="square" rtlCol="0">
            <a:spAutoFit/>
          </a:bodyPr>
          <a:lstStyle/>
          <a:p>
            <a:pPr algn="just">
              <a:lnSpc>
                <a:spcPct val="150000"/>
              </a:lnSpc>
            </a:pPr>
            <a:r>
              <a:rPr lang="en-US" u="sng" dirty="0" smtClean="0">
                <a:solidFill>
                  <a:srgbClr val="C00000"/>
                </a:solidFill>
                <a:latin typeface="Times New Roman" pitchFamily="18" charset="0"/>
                <a:cs typeface="Times New Roman" pitchFamily="18" charset="0"/>
              </a:rPr>
              <a:t>Spatial resolution </a:t>
            </a:r>
            <a:r>
              <a:rPr lang="en-US" dirty="0" smtClean="0">
                <a:latin typeface="Times New Roman" pitchFamily="18" charset="0"/>
                <a:cs typeface="Times New Roman" pitchFamily="18" charset="0"/>
              </a:rPr>
              <a:t>: The details visible in an image is dependent on the spatial resolution of the sensor and refers to the size of the smallest possible features that can be detected. It is dependent on the instantaneous field of view (IFOV) of the sensor.</a:t>
            </a:r>
          </a:p>
          <a:p>
            <a:pPr algn="just">
              <a:lnSpc>
                <a:spcPct val="150000"/>
              </a:lnSpc>
            </a:pPr>
            <a:endParaRPr lang="en-US" dirty="0" smtClean="0">
              <a:latin typeface="Times New Roman" pitchFamily="18" charset="0"/>
              <a:cs typeface="Times New Roman" pitchFamily="18" charset="0"/>
            </a:endParaRPr>
          </a:p>
          <a:p>
            <a:pPr algn="just">
              <a:lnSpc>
                <a:spcPct val="150000"/>
              </a:lnSpc>
            </a:pPr>
            <a:r>
              <a:rPr lang="en-US" u="sng" dirty="0" smtClean="0">
                <a:solidFill>
                  <a:srgbClr val="C00000"/>
                </a:solidFill>
                <a:latin typeface="Times New Roman" pitchFamily="18" charset="0"/>
                <a:cs typeface="Times New Roman" pitchFamily="18" charset="0"/>
              </a:rPr>
              <a:t>Spectral resolution </a:t>
            </a:r>
            <a:r>
              <a:rPr lang="en-US" dirty="0" smtClean="0">
                <a:latin typeface="Times New Roman" pitchFamily="18" charset="0"/>
                <a:cs typeface="Times New Roman" pitchFamily="18" charset="0"/>
              </a:rPr>
              <a:t>: Spectral resolution describes the ability of a sensor to define fine wavelength  intervals. The finer the spectral resolution , the narrower the wavelength ranges for a particular channel or band.</a:t>
            </a:r>
          </a:p>
          <a:p>
            <a:pPr algn="just">
              <a:lnSpc>
                <a:spcPct val="150000"/>
              </a:lnSpc>
            </a:pPr>
            <a:endParaRPr lang="en-US" dirty="0" smtClean="0">
              <a:latin typeface="Times New Roman" pitchFamily="18" charset="0"/>
              <a:cs typeface="Times New Roman" pitchFamily="18" charset="0"/>
            </a:endParaRPr>
          </a:p>
        </p:txBody>
      </p:sp>
      <p:sp>
        <p:nvSpPr>
          <p:cNvPr id="6" name="Rectangle 5"/>
          <p:cNvSpPr/>
          <p:nvPr/>
        </p:nvSpPr>
        <p:spPr>
          <a:xfrm>
            <a:off x="2743200" y="228600"/>
            <a:ext cx="2474588" cy="707886"/>
          </a:xfrm>
          <a:prstGeom prst="rect">
            <a:avLst/>
          </a:prstGeom>
          <a:noFill/>
        </p:spPr>
        <p:txBody>
          <a:bodyPr wrap="none" lIns="91440" tIns="45720" rIns="91440" bIns="45720">
            <a:spAutoFit/>
          </a:bodyPr>
          <a:lstStyle/>
          <a:p>
            <a:pPr algn="ctr"/>
            <a:r>
              <a:rPr lang="en-US" sz="4000" dirty="0" smtClean="0">
                <a:solidFill>
                  <a:srgbClr val="FF0000"/>
                </a:solidFill>
                <a:latin typeface="Times New Roman" pitchFamily="18" charset="0"/>
                <a:cs typeface="Times New Roman" pitchFamily="18" charset="0"/>
              </a:rPr>
              <a:t>Resolution</a:t>
            </a:r>
            <a:endParaRPr lang="en-US" sz="4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121182"/>
            <a:ext cx="8534400" cy="3831818"/>
          </a:xfrm>
          <a:prstGeom prst="rect">
            <a:avLst/>
          </a:prstGeom>
        </p:spPr>
        <p:txBody>
          <a:bodyPr wrap="square">
            <a:spAutoFit/>
          </a:bodyPr>
          <a:lstStyle/>
          <a:p>
            <a:pPr algn="just">
              <a:lnSpc>
                <a:spcPct val="150000"/>
              </a:lnSpc>
            </a:pPr>
            <a:r>
              <a:rPr lang="en-US" u="sng" dirty="0" smtClean="0">
                <a:solidFill>
                  <a:srgbClr val="C00000"/>
                </a:solidFill>
                <a:latin typeface="Times New Roman" pitchFamily="18" charset="0"/>
                <a:cs typeface="Times New Roman" pitchFamily="18" charset="0"/>
              </a:rPr>
              <a:t>Radiometric resolution </a:t>
            </a:r>
            <a:r>
              <a:rPr lang="en-US" dirty="0" smtClean="0">
                <a:latin typeface="Times New Roman" pitchFamily="18" charset="0"/>
                <a:cs typeface="Times New Roman" pitchFamily="18" charset="0"/>
              </a:rPr>
              <a:t>: While the arrangement of pixels describes the spatial structure of an image, the radiometric characteristics describe  the actual information content in an image. The finer the radiometric resolution of a sensor, the more sensitive it is to detecting small difference in reflected of emitted energy.</a:t>
            </a:r>
          </a:p>
          <a:p>
            <a:pPr algn="just">
              <a:lnSpc>
                <a:spcPct val="150000"/>
              </a:lnSpc>
            </a:pPr>
            <a:endParaRPr lang="en-US" dirty="0" smtClean="0">
              <a:latin typeface="Times New Roman" pitchFamily="18" charset="0"/>
              <a:cs typeface="Times New Roman" pitchFamily="18" charset="0"/>
            </a:endParaRPr>
          </a:p>
          <a:p>
            <a:pPr algn="just">
              <a:lnSpc>
                <a:spcPct val="150000"/>
              </a:lnSpc>
            </a:pPr>
            <a:r>
              <a:rPr lang="en-US" u="sng" dirty="0" smtClean="0">
                <a:solidFill>
                  <a:srgbClr val="C00000"/>
                </a:solidFill>
                <a:latin typeface="Times New Roman" pitchFamily="18" charset="0"/>
                <a:cs typeface="Times New Roman" pitchFamily="18" charset="0"/>
              </a:rPr>
              <a:t>Temporal resolution </a:t>
            </a:r>
            <a:r>
              <a:rPr lang="en-US" dirty="0" smtClean="0">
                <a:latin typeface="Times New Roman" pitchFamily="18" charset="0"/>
                <a:cs typeface="Times New Roman" pitchFamily="18" charset="0"/>
              </a:rPr>
              <a:t>: Temporal resolution refers to the frequency of obtaining data over a given area . It is related to revisit period. The absolute Temporal resolution of a remote sensing system to image the exact same area at the same viewing angel a second time is equal to this period.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53405"/>
            <a:ext cx="8991600" cy="1384995"/>
          </a:xfrm>
          <a:prstGeom prst="rect">
            <a:avLst/>
          </a:prstGeom>
        </p:spPr>
        <p:txBody>
          <a:bodyPr wrap="square">
            <a:spAutoFit/>
          </a:bodyPr>
          <a:lstStyle/>
          <a:p>
            <a:pPr algn="ctr"/>
            <a:r>
              <a:rPr lang="en-US" sz="1400" b="1" dirty="0" smtClean="0">
                <a:solidFill>
                  <a:srgbClr val="C00000"/>
                </a:solidFill>
                <a:latin typeface="Times New Roman" pitchFamily="18" charset="0"/>
                <a:cs typeface="Times New Roman" pitchFamily="18" charset="0"/>
              </a:rPr>
              <a:t>GOES (GEOSTATIONARY OPERATIONAL ENVIRONMENTAL SATELLITE)</a:t>
            </a:r>
          </a:p>
          <a:p>
            <a:r>
              <a:rPr lang="en-US" sz="1400" dirty="0" smtClean="0">
                <a:latin typeface="Times New Roman" pitchFamily="18" charset="0"/>
                <a:cs typeface="Times New Roman" pitchFamily="18" charset="0"/>
              </a:rPr>
              <a:t>15 Satellites, 3 in operation</a:t>
            </a:r>
          </a:p>
          <a:p>
            <a:r>
              <a:rPr lang="en-US" sz="1400" dirty="0" smtClean="0">
                <a:latin typeface="Times New Roman" pitchFamily="18" charset="0"/>
                <a:cs typeface="Times New Roman" pitchFamily="18" charset="0"/>
              </a:rPr>
              <a:t>GOES 13</a:t>
            </a:r>
          </a:p>
          <a:p>
            <a:r>
              <a:rPr lang="en-US" sz="1400" dirty="0" smtClean="0">
                <a:latin typeface="Times New Roman" pitchFamily="18" charset="0"/>
                <a:cs typeface="Times New Roman" pitchFamily="18" charset="0"/>
              </a:rPr>
              <a:t>GOES 14</a:t>
            </a:r>
          </a:p>
          <a:p>
            <a:r>
              <a:rPr lang="en-US" sz="1400" dirty="0" smtClean="0">
                <a:latin typeface="Times New Roman" pitchFamily="18" charset="0"/>
                <a:cs typeface="Times New Roman" pitchFamily="18" charset="0"/>
              </a:rPr>
              <a:t>GOES 15</a:t>
            </a:r>
          </a:p>
          <a:p>
            <a:endParaRPr lang="en-US" sz="1400" dirty="0">
              <a:latin typeface="Times New Roman" pitchFamily="18" charset="0"/>
              <a:cs typeface="Times New Roman" pitchFamily="18" charset="0"/>
            </a:endParaRPr>
          </a:p>
        </p:txBody>
      </p:sp>
      <p:sp>
        <p:nvSpPr>
          <p:cNvPr id="5" name="Rectangle 4"/>
          <p:cNvSpPr/>
          <p:nvPr/>
        </p:nvSpPr>
        <p:spPr>
          <a:xfrm>
            <a:off x="304800" y="3201412"/>
            <a:ext cx="9144000" cy="2031325"/>
          </a:xfrm>
          <a:prstGeom prst="rect">
            <a:avLst/>
          </a:prstGeom>
        </p:spPr>
        <p:txBody>
          <a:bodyPr wrap="square">
            <a:spAutoFit/>
          </a:bodyPr>
          <a:lstStyle/>
          <a:p>
            <a:r>
              <a:rPr lang="en-US" sz="1400" dirty="0" smtClean="0">
                <a:solidFill>
                  <a:srgbClr val="C00000"/>
                </a:solidFill>
                <a:latin typeface="Times New Roman" pitchFamily="18" charset="0"/>
                <a:cs typeface="Times New Roman" pitchFamily="18" charset="0"/>
              </a:rPr>
              <a:t>POLAR OPERATIONAL </a:t>
            </a:r>
          </a:p>
          <a:p>
            <a:r>
              <a:rPr lang="en-US" sz="1400" dirty="0" smtClean="0">
                <a:solidFill>
                  <a:srgbClr val="C00000"/>
                </a:solidFill>
                <a:latin typeface="Times New Roman" pitchFamily="18" charset="0"/>
                <a:cs typeface="Times New Roman" pitchFamily="18" charset="0"/>
              </a:rPr>
              <a:t>ENVIRONMENTAL SATELLITES</a:t>
            </a:r>
          </a:p>
          <a:p>
            <a:r>
              <a:rPr lang="en-US" sz="1400" dirty="0" smtClean="0">
                <a:latin typeface="Times New Roman" pitchFamily="18" charset="0"/>
                <a:cs typeface="Times New Roman" pitchFamily="18" charset="0"/>
              </a:rPr>
              <a:t>10 Satellites 6 in operation.</a:t>
            </a:r>
          </a:p>
          <a:p>
            <a:r>
              <a:rPr lang="en-US" sz="1400" dirty="0" smtClean="0">
                <a:latin typeface="Times New Roman" pitchFamily="18" charset="0"/>
                <a:cs typeface="Times New Roman" pitchFamily="18" charset="0"/>
              </a:rPr>
              <a:t>NOAA-15</a:t>
            </a:r>
          </a:p>
          <a:p>
            <a:r>
              <a:rPr lang="en-US" sz="1400" dirty="0" smtClean="0">
                <a:latin typeface="Times New Roman" pitchFamily="18" charset="0"/>
                <a:cs typeface="Times New Roman" pitchFamily="18" charset="0"/>
              </a:rPr>
              <a:t>NOAA-16</a:t>
            </a:r>
          </a:p>
          <a:p>
            <a:r>
              <a:rPr lang="en-US" sz="1400" dirty="0" smtClean="0">
                <a:latin typeface="Times New Roman" pitchFamily="18" charset="0"/>
                <a:cs typeface="Times New Roman" pitchFamily="18" charset="0"/>
              </a:rPr>
              <a:t>NOAA-18</a:t>
            </a:r>
          </a:p>
          <a:p>
            <a:r>
              <a:rPr lang="en-US" sz="1400" dirty="0" smtClean="0">
                <a:latin typeface="Times New Roman" pitchFamily="18" charset="0"/>
                <a:cs typeface="Times New Roman" pitchFamily="18" charset="0"/>
              </a:rPr>
              <a:t>NOAA-19</a:t>
            </a:r>
          </a:p>
          <a:p>
            <a:r>
              <a:rPr lang="en-US" sz="1400" dirty="0" smtClean="0">
                <a:latin typeface="Times New Roman" pitchFamily="18" charset="0"/>
                <a:cs typeface="Times New Roman" pitchFamily="18" charset="0"/>
              </a:rPr>
              <a:t>METOP-B</a:t>
            </a:r>
          </a:p>
          <a:p>
            <a:r>
              <a:rPr lang="en-US" sz="1400" dirty="0" smtClean="0">
                <a:latin typeface="Times New Roman" pitchFamily="18" charset="0"/>
                <a:cs typeface="Times New Roman" pitchFamily="18" charset="0"/>
              </a:rPr>
              <a:t>METOP-A</a:t>
            </a:r>
            <a:endParaRPr lang="en-US" sz="1400" dirty="0">
              <a:latin typeface="Times New Roman" pitchFamily="18" charset="0"/>
              <a:cs typeface="Times New Roman" pitchFamily="18" charset="0"/>
            </a:endParaRPr>
          </a:p>
        </p:txBody>
      </p:sp>
      <p:sp>
        <p:nvSpPr>
          <p:cNvPr id="7" name="Rectangle 6"/>
          <p:cNvSpPr/>
          <p:nvPr/>
        </p:nvSpPr>
        <p:spPr>
          <a:xfrm>
            <a:off x="2488293" y="131802"/>
            <a:ext cx="2371162" cy="369332"/>
          </a:xfrm>
          <a:prstGeom prst="rect">
            <a:avLst/>
          </a:prstGeom>
          <a:noFill/>
        </p:spPr>
        <p:txBody>
          <a:bodyPr wrap="none" lIns="91440" tIns="45720" rIns="91440" bIns="45720">
            <a:spAutoFit/>
          </a:bodyPr>
          <a:lstStyle/>
          <a:p>
            <a:pPr algn="ctr"/>
            <a:r>
              <a:rPr lang="en-US" dirty="0" smtClean="0">
                <a:solidFill>
                  <a:srgbClr val="FF0000"/>
                </a:solidFill>
                <a:latin typeface="Times New Roman" pitchFamily="18" charset="0"/>
                <a:cs typeface="Times New Roman" pitchFamily="18" charset="0"/>
              </a:rPr>
              <a:t>Environmental Satellite</a:t>
            </a:r>
            <a:endParaRPr lang="en-US" dirty="0">
              <a:solidFill>
                <a:srgbClr val="FF0000"/>
              </a:solidFill>
              <a:latin typeface="Times New Roman" pitchFamily="18" charset="0"/>
              <a:cs typeface="Times New Roman" pitchFamily="18" charset="0"/>
            </a:endParaRPr>
          </a:p>
        </p:txBody>
      </p:sp>
      <p:sp>
        <p:nvSpPr>
          <p:cNvPr id="8" name="TextBox 7"/>
          <p:cNvSpPr txBox="1"/>
          <p:nvPr/>
        </p:nvSpPr>
        <p:spPr>
          <a:xfrm>
            <a:off x="5105400" y="1524001"/>
            <a:ext cx="3733800" cy="4524315"/>
          </a:xfrm>
          <a:prstGeom prst="rect">
            <a:avLst/>
          </a:prstGeom>
          <a:blipFill>
            <a:blip r:embed="rId2" cstate="print"/>
            <a:stretch>
              <a:fillRect/>
            </a:stretch>
          </a:blipFill>
        </p:spPr>
        <p:txBody>
          <a:bodyPr wrap="square" rtlCol="0">
            <a:spAutoFit/>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
        <p:nvSpPr>
          <p:cNvPr id="9" name="TextBox 8"/>
          <p:cNvSpPr txBox="1"/>
          <p:nvPr/>
        </p:nvSpPr>
        <p:spPr>
          <a:xfrm>
            <a:off x="4419600" y="6096000"/>
            <a:ext cx="4724400" cy="523220"/>
          </a:xfrm>
          <a:prstGeom prst="rect">
            <a:avLst/>
          </a:prstGeom>
          <a:noFill/>
        </p:spPr>
        <p:txBody>
          <a:bodyPr wrap="square" rtlCol="0">
            <a:spAutoFit/>
          </a:bodyPr>
          <a:lstStyle/>
          <a:p>
            <a:pPr algn="ctr"/>
            <a:r>
              <a:rPr lang="en-US" sz="1400" dirty="0" smtClean="0">
                <a:solidFill>
                  <a:srgbClr val="C00000"/>
                </a:solidFill>
                <a:latin typeface="Times New Roman" pitchFamily="18" charset="0"/>
                <a:cs typeface="Times New Roman" pitchFamily="18" charset="0"/>
              </a:rPr>
              <a:t>A FULL SIZE MODEL OF AN EARTH OBSERVATION SATELLITE FROM ESA , ERS 2</a:t>
            </a:r>
            <a:endParaRPr lang="en-US" sz="14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106611</TotalTime>
  <Words>816</Words>
  <Application>Microsoft Office PowerPoint</Application>
  <PresentationFormat>On-screen Show (4:3)</PresentationFormat>
  <Paragraphs>328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SATELLITE IMAGE OF DEFORESTATION</vt:lpstr>
      <vt:lpstr>Detection of forest fires (Canada) NOAA-AVHRR image</vt:lpstr>
      <vt:lpstr>Slide 20</vt:lpstr>
      <vt:lpstr>Slide 21</vt:lpstr>
      <vt:lpstr>Slide 22</vt:lpstr>
      <vt:lpstr>Slide 23</vt:lpstr>
      <vt:lpstr>Slide 24</vt:lpstr>
      <vt:lpstr>Slide 25</vt:lpstr>
      <vt:lpstr>Satellite image of agricultural fields</vt:lpstr>
      <vt:lpstr>Slide 27</vt:lpstr>
      <vt:lpstr>Slide 28</vt:lpstr>
      <vt:lpstr>SOIL MOISTURE FROM RADAR IMAGE</vt:lpstr>
      <vt:lpstr>Slide 30</vt:lpstr>
      <vt:lpstr>EXAMPLE OF FLOODING</vt:lpstr>
      <vt:lpstr>RADAR SATELLITE IMAGE OF FLOODING</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MOU</dc:creator>
  <cp:lastModifiedBy>Geo</cp:lastModifiedBy>
  <cp:revision>184</cp:revision>
  <dcterms:created xsi:type="dcterms:W3CDTF">2013-12-27T18:45:40Z</dcterms:created>
  <dcterms:modified xsi:type="dcterms:W3CDTF">2024-02-27T06:29:12Z</dcterms:modified>
</cp:coreProperties>
</file>