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Lst>
  <p:notesMasterIdLst>
    <p:notesMasterId r:id="rId24"/>
  </p:notesMasterIdLst>
  <p:sldIdLst>
    <p:sldId id="256" r:id="rId2"/>
    <p:sldId id="264" r:id="rId3"/>
    <p:sldId id="260" r:id="rId4"/>
    <p:sldId id="317" r:id="rId5"/>
    <p:sldId id="304" r:id="rId6"/>
    <p:sldId id="258" r:id="rId7"/>
    <p:sldId id="306" r:id="rId8"/>
    <p:sldId id="349" r:id="rId9"/>
    <p:sldId id="263" r:id="rId10"/>
    <p:sldId id="268" r:id="rId11"/>
    <p:sldId id="350" r:id="rId12"/>
    <p:sldId id="351" r:id="rId13"/>
    <p:sldId id="262" r:id="rId14"/>
    <p:sldId id="352" r:id="rId15"/>
    <p:sldId id="353" r:id="rId16"/>
    <p:sldId id="354" r:id="rId17"/>
    <p:sldId id="355" r:id="rId18"/>
    <p:sldId id="259" r:id="rId19"/>
    <p:sldId id="356" r:id="rId20"/>
    <p:sldId id="357" r:id="rId21"/>
    <p:sldId id="358" r:id="rId22"/>
    <p:sldId id="307" r:id="rId23"/>
  </p:sldIdLst>
  <p:sldSz cx="9144000" cy="5143500" type="screen16x9"/>
  <p:notesSz cx="6858000" cy="9144000"/>
  <p:embeddedFontLst>
    <p:embeddedFont>
      <p:font typeface="Hammersmith One" panose="02010703030501060504" pitchFamily="2" charset="0"/>
      <p:regular r:id="rId25"/>
    </p:embeddedFont>
    <p:embeddedFont>
      <p:font typeface="Manjari" panose="02000503000000000000" pitchFamily="2" charset="0"/>
      <p:regular r:id="rId26"/>
      <p:bold r:id="rId27"/>
    </p:embeddedFont>
    <p:embeddedFont>
      <p:font typeface="Nunito" pitchFamily="2" charset="0"/>
      <p:regular r:id="rId28"/>
      <p:bold r:id="rId29"/>
      <p:italic r:id="rId30"/>
      <p:boldItalic r:id="rId31"/>
    </p:embeddedFont>
    <p:embeddedFont>
      <p:font typeface="Ubuntu" panose="020B0504030602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894CC4-222B-469C-8F22-544FD4725F8C}">
  <a:tblStyle styleId="{34894CC4-222B-469C-8F22-544FD4725F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094006B-E1E2-40F2-B19A-CC708F92E717}"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8B059A3B-5AE4-4D9C-B108-BFDAB7FD1593}"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F7B30BBB-D819-4829-9B6B-1CEA5D120458}"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44810744-C06F-4AE8-9A21-F8246633B2AC}"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C17538DC-0A5C-4DCA-BA3A-1CBBBF09F4BB}"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2" autoAdjust="0"/>
    <p:restoredTop sz="94033" autoAdjust="0"/>
  </p:normalViewPr>
  <p:slideViewPr>
    <p:cSldViewPr snapToGrid="0">
      <p:cViewPr varScale="1">
        <p:scale>
          <a:sx n="89" d="100"/>
          <a:sy n="89" d="100"/>
        </p:scale>
        <p:origin x="2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2.fntdata"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font" Target="fonts/font10.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1.fntdata" /><Relationship Id="rId33" Type="http://schemas.openxmlformats.org/officeDocument/2006/relationships/font" Target="fonts/font9.fntdata"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font" Target="fonts/font5.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32" Type="http://schemas.openxmlformats.org/officeDocument/2006/relationships/font" Target="fonts/font8.fntdata"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font" Target="fonts/font4.fntdata"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font" Target="fonts/font7.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font" Target="fonts/font3.fntdata" /><Relationship Id="rId30" Type="http://schemas.openxmlformats.org/officeDocument/2006/relationships/font" Target="fonts/font6.fntdata" /><Relationship Id="rId35" Type="http://schemas.openxmlformats.org/officeDocument/2006/relationships/font" Target="fonts/font11.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gc72ba98ae8_1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8" name="Google Shape;1408;gc72ba98ae8_1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gc72ba98ae8_1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8" name="Google Shape;1408;gc72ba98ae8_1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9959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c33250489b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c33250489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98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320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988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0292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c33250489b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c33250489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130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33250489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33250489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33250489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33250489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82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c33250489b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c33250489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33250489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33250489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0790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33250489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33250489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6191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Google Shape;2330;gc6a01074ef_0_20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1" name="Google Shape;2331;gc6a01074ef_0_20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c6a01074ef_0_21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c6a01074ef_0_21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5"/>
        <p:cNvGrpSpPr/>
        <p:nvPr/>
      </p:nvGrpSpPr>
      <p:grpSpPr>
        <a:xfrm>
          <a:off x="0" y="0"/>
          <a:ext cx="0" cy="0"/>
          <a:chOff x="0" y="0"/>
          <a:chExt cx="0" cy="0"/>
        </a:xfrm>
      </p:grpSpPr>
      <p:sp>
        <p:nvSpPr>
          <p:cNvPr id="2276" name="Google Shape;2276;gc6a01074ef_0_20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7" name="Google Shape;2277;gc6a01074ef_0_20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c6a01074ef_0_17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c6a01074ef_0_17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c6a01074ef_0_20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c6a01074ef_0_20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c33250489b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c33250489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56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c6a01074ef_0_2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c6a01074ef_0_2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1411582" y="-1157400"/>
            <a:ext cx="4436782" cy="371434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062825" y="3370500"/>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05425" y="342175"/>
            <a:ext cx="2052600" cy="205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6412578" y="-640069"/>
            <a:ext cx="1962482" cy="1953284"/>
            <a:chOff x="386328" y="2672681"/>
            <a:chExt cx="1962482" cy="1953284"/>
          </a:xfrm>
        </p:grpSpPr>
        <p:sp>
          <p:nvSpPr>
            <p:cNvPr id="13" name="Google Shape;13;p2"/>
            <p:cNvSpPr/>
            <p:nvPr/>
          </p:nvSpPr>
          <p:spPr>
            <a:xfrm>
              <a:off x="602590" y="3031586"/>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6328" y="2672681"/>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5817" y="2846396"/>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06269" y="2679600"/>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4642" y="2672681"/>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24131" y="2785411"/>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74810" y="2808447"/>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1868" y="3289279"/>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16292" y="3153513"/>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4963" y="2940732"/>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3335" y="2940732"/>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522825" y="2940732"/>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31197" y="2975243"/>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9766" y="3559565"/>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97897" y="3303075"/>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06269" y="3303075"/>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14642" y="3303075"/>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24131" y="3301915"/>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32503" y="3301915"/>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5525" y="3644703"/>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4963" y="3644703"/>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113335" y="3644703"/>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22825" y="3644703"/>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31197" y="3644703"/>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39569" y="3728681"/>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97897" y="4010528"/>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906269" y="4010528"/>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14642" y="4010528"/>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724131" y="4010528"/>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132503" y="4095623"/>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90153" y="4437294"/>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55642" y="4352156"/>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13335" y="4352156"/>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22825" y="4352156"/>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31197" y="4437294"/>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125" y="4599425"/>
            <a:ext cx="9144321" cy="595550"/>
          </a:xfrm>
          <a:custGeom>
            <a:avLst/>
            <a:gdLst/>
            <a:ahLst/>
            <a:cxnLst/>
            <a:rect l="l" t="t" r="r" b="b"/>
            <a:pathLst>
              <a:path w="287196" h="23822" extrusionOk="0">
                <a:moveTo>
                  <a:pt x="1" y="0"/>
                </a:moveTo>
                <a:lnTo>
                  <a:pt x="1" y="23822"/>
                </a:lnTo>
                <a:lnTo>
                  <a:pt x="287196" y="23822"/>
                </a:lnTo>
                <a:lnTo>
                  <a:pt x="2871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b="1">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0" name="Google Shape;50;p2"/>
          <p:cNvSpPr txBox="1">
            <a:spLocks noGrp="1"/>
          </p:cNvSpPr>
          <p:nvPr>
            <p:ph type="subTitle" idx="1"/>
          </p:nvPr>
        </p:nvSpPr>
        <p:spPr>
          <a:xfrm>
            <a:off x="1283100" y="3394625"/>
            <a:ext cx="6577800" cy="458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3">
  <p:cSld name="CUSTOM_23">
    <p:spTree>
      <p:nvGrpSpPr>
        <p:cNvPr id="1" name="Shape 441"/>
        <p:cNvGrpSpPr/>
        <p:nvPr/>
      </p:nvGrpSpPr>
      <p:grpSpPr>
        <a:xfrm>
          <a:off x="0" y="0"/>
          <a:ext cx="0" cy="0"/>
          <a:chOff x="0" y="0"/>
          <a:chExt cx="0" cy="0"/>
        </a:xfrm>
      </p:grpSpPr>
      <p:sp>
        <p:nvSpPr>
          <p:cNvPr id="442" name="Google Shape;442;p20"/>
          <p:cNvSpPr txBox="1">
            <a:spLocks noGrp="1"/>
          </p:cNvSpPr>
          <p:nvPr>
            <p:ph type="title"/>
          </p:nvPr>
        </p:nvSpPr>
        <p:spPr>
          <a:xfrm>
            <a:off x="713225" y="1505738"/>
            <a:ext cx="4450800" cy="126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43" name="Google Shape;443;p20"/>
          <p:cNvSpPr txBox="1">
            <a:spLocks noGrp="1"/>
          </p:cNvSpPr>
          <p:nvPr>
            <p:ph type="subTitle" idx="1"/>
          </p:nvPr>
        </p:nvSpPr>
        <p:spPr>
          <a:xfrm>
            <a:off x="713225" y="2725763"/>
            <a:ext cx="3231600" cy="912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a:endParaRPr/>
          </a:p>
        </p:txBody>
      </p:sp>
      <p:grpSp>
        <p:nvGrpSpPr>
          <p:cNvPr id="444" name="Google Shape;444;p20"/>
          <p:cNvGrpSpPr/>
          <p:nvPr/>
        </p:nvGrpSpPr>
        <p:grpSpPr>
          <a:xfrm flipH="1">
            <a:off x="5418880" y="1"/>
            <a:ext cx="2277317" cy="5304377"/>
            <a:chOff x="224725" y="566950"/>
            <a:chExt cx="1850875" cy="4311100"/>
          </a:xfrm>
        </p:grpSpPr>
        <p:sp>
          <p:nvSpPr>
            <p:cNvPr id="445" name="Google Shape;445;p20"/>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0"/>
          <p:cNvSpPr/>
          <p:nvPr/>
        </p:nvSpPr>
        <p:spPr>
          <a:xfrm rot="-5035031" flipH="1">
            <a:off x="4206940" y="751857"/>
            <a:ext cx="7221377" cy="444298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rot="5400000">
            <a:off x="-2021747" y="2268334"/>
            <a:ext cx="4906632" cy="319691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1280800" y="-652650"/>
            <a:ext cx="1871779" cy="1796023"/>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30">
    <p:spTree>
      <p:nvGrpSpPr>
        <p:cNvPr id="1" name="Shape 568"/>
        <p:cNvGrpSpPr/>
        <p:nvPr/>
      </p:nvGrpSpPr>
      <p:grpSpPr>
        <a:xfrm>
          <a:off x="0" y="0"/>
          <a:ext cx="0" cy="0"/>
          <a:chOff x="0" y="0"/>
          <a:chExt cx="0" cy="0"/>
        </a:xfrm>
      </p:grpSpPr>
      <p:sp>
        <p:nvSpPr>
          <p:cNvPr id="569" name="Google Shape;569;p24"/>
          <p:cNvSpPr/>
          <p:nvPr/>
        </p:nvSpPr>
        <p:spPr>
          <a:xfrm rot="-7977680">
            <a:off x="2936026" y="3869950"/>
            <a:ext cx="2430109" cy="2331757"/>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24"/>
          <p:cNvGrpSpPr/>
          <p:nvPr/>
        </p:nvGrpSpPr>
        <p:grpSpPr>
          <a:xfrm rot="10800000" flipH="1">
            <a:off x="205659" y="2003797"/>
            <a:ext cx="1888282" cy="1879453"/>
            <a:chOff x="2414491" y="671177"/>
            <a:chExt cx="1830972" cy="1822411"/>
          </a:xfrm>
        </p:grpSpPr>
        <p:sp>
          <p:nvSpPr>
            <p:cNvPr id="571" name="Google Shape;571;p2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24"/>
          <p:cNvSpPr/>
          <p:nvPr/>
        </p:nvSpPr>
        <p:spPr>
          <a:xfrm rot="135969" flipH="1">
            <a:off x="-993079" y="-957313"/>
            <a:ext cx="3397316" cy="3383229"/>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7" name="Google Shape;607;p24"/>
          <p:cNvSpPr txBox="1">
            <a:spLocks noGrp="1"/>
          </p:cNvSpPr>
          <p:nvPr>
            <p:ph type="subTitle" idx="1"/>
          </p:nvPr>
        </p:nvSpPr>
        <p:spPr>
          <a:xfrm>
            <a:off x="2214975" y="1767075"/>
            <a:ext cx="2167800" cy="3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8" name="Google Shape;608;p24"/>
          <p:cNvSpPr txBox="1">
            <a:spLocks noGrp="1"/>
          </p:cNvSpPr>
          <p:nvPr>
            <p:ph type="subTitle" idx="2"/>
          </p:nvPr>
        </p:nvSpPr>
        <p:spPr>
          <a:xfrm>
            <a:off x="4761225" y="1767075"/>
            <a:ext cx="2167800" cy="3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9" name="Google Shape;609;p24"/>
          <p:cNvSpPr txBox="1">
            <a:spLocks noGrp="1"/>
          </p:cNvSpPr>
          <p:nvPr>
            <p:ph type="subTitle" idx="3"/>
          </p:nvPr>
        </p:nvSpPr>
        <p:spPr>
          <a:xfrm>
            <a:off x="2214975" y="214186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10" name="Google Shape;610;p24"/>
          <p:cNvSpPr txBox="1">
            <a:spLocks noGrp="1"/>
          </p:cNvSpPr>
          <p:nvPr>
            <p:ph type="subTitle" idx="4"/>
          </p:nvPr>
        </p:nvSpPr>
        <p:spPr>
          <a:xfrm>
            <a:off x="4761225" y="214186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11" name="Google Shape;611;p24"/>
          <p:cNvSpPr txBox="1">
            <a:spLocks noGrp="1"/>
          </p:cNvSpPr>
          <p:nvPr>
            <p:ph type="subTitle" idx="5"/>
          </p:nvPr>
        </p:nvSpPr>
        <p:spPr>
          <a:xfrm>
            <a:off x="2214975" y="3065375"/>
            <a:ext cx="2167800" cy="3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2" name="Google Shape;612;p24"/>
          <p:cNvSpPr txBox="1">
            <a:spLocks noGrp="1"/>
          </p:cNvSpPr>
          <p:nvPr>
            <p:ph type="subTitle" idx="6"/>
          </p:nvPr>
        </p:nvSpPr>
        <p:spPr>
          <a:xfrm>
            <a:off x="4761225" y="3065375"/>
            <a:ext cx="2167800" cy="3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3" name="Google Shape;613;p24"/>
          <p:cNvSpPr txBox="1">
            <a:spLocks noGrp="1"/>
          </p:cNvSpPr>
          <p:nvPr>
            <p:ph type="subTitle" idx="7"/>
          </p:nvPr>
        </p:nvSpPr>
        <p:spPr>
          <a:xfrm>
            <a:off x="2214975" y="344011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14" name="Google Shape;614;p24"/>
          <p:cNvSpPr txBox="1">
            <a:spLocks noGrp="1"/>
          </p:cNvSpPr>
          <p:nvPr>
            <p:ph type="subTitle" idx="8"/>
          </p:nvPr>
        </p:nvSpPr>
        <p:spPr>
          <a:xfrm>
            <a:off x="4761225" y="344011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15" name="Google Shape;615;p24"/>
          <p:cNvSpPr/>
          <p:nvPr/>
        </p:nvSpPr>
        <p:spPr>
          <a:xfrm rot="-5035048" flipH="1">
            <a:off x="5373790" y="594172"/>
            <a:ext cx="6829100" cy="420164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
  <p:cSld name="CUSTOM_32_2">
    <p:spTree>
      <p:nvGrpSpPr>
        <p:cNvPr id="1" name="Shape 972"/>
        <p:cNvGrpSpPr/>
        <p:nvPr/>
      </p:nvGrpSpPr>
      <p:grpSpPr>
        <a:xfrm>
          <a:off x="0" y="0"/>
          <a:ext cx="0" cy="0"/>
          <a:chOff x="0" y="0"/>
          <a:chExt cx="0" cy="0"/>
        </a:xfrm>
      </p:grpSpPr>
      <p:sp>
        <p:nvSpPr>
          <p:cNvPr id="973" name="Google Shape;973;p39"/>
          <p:cNvSpPr/>
          <p:nvPr/>
        </p:nvSpPr>
        <p:spPr>
          <a:xfrm rot="672094">
            <a:off x="-3534661" y="414138"/>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9"/>
          <p:cNvSpPr/>
          <p:nvPr/>
        </p:nvSpPr>
        <p:spPr>
          <a:xfrm>
            <a:off x="8264550" y="465501"/>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6" name="Google Shape;976;p39"/>
          <p:cNvSpPr txBox="1">
            <a:spLocks noGrp="1"/>
          </p:cNvSpPr>
          <p:nvPr>
            <p:ph type="subTitle" idx="1"/>
          </p:nvPr>
        </p:nvSpPr>
        <p:spPr>
          <a:xfrm>
            <a:off x="713250" y="1126100"/>
            <a:ext cx="7717500" cy="344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050"/>
              <a:buFont typeface="Ubuntu"/>
              <a:buChar char="●"/>
              <a:defRPr sz="1600"/>
            </a:lvl1pPr>
            <a:lvl2pPr lvl="1" rtl="0">
              <a:spcBef>
                <a:spcPts val="0"/>
              </a:spcBef>
              <a:spcAft>
                <a:spcPts val="0"/>
              </a:spcAft>
              <a:buClr>
                <a:schemeClr val="dk1"/>
              </a:buClr>
              <a:buSzPts val="1400"/>
              <a:buFont typeface="Ubuntu"/>
              <a:buAutoNum type="alphaLcPeriod"/>
              <a:defRPr sz="1600"/>
            </a:lvl2pPr>
            <a:lvl3pPr lvl="2" rtl="0">
              <a:spcBef>
                <a:spcPts val="0"/>
              </a:spcBef>
              <a:spcAft>
                <a:spcPts val="0"/>
              </a:spcAft>
              <a:buClr>
                <a:schemeClr val="dk1"/>
              </a:buClr>
              <a:buSzPts val="1400"/>
              <a:buFont typeface="Ubuntu"/>
              <a:buAutoNum type="romanLcPeriod"/>
              <a:defRPr/>
            </a:lvl3pPr>
            <a:lvl4pPr lvl="3" rtl="0">
              <a:spcBef>
                <a:spcPts val="0"/>
              </a:spcBef>
              <a:spcAft>
                <a:spcPts val="0"/>
              </a:spcAft>
              <a:buClr>
                <a:schemeClr val="dk1"/>
              </a:buClr>
              <a:buSzPts val="1400"/>
              <a:buFont typeface="Ubuntu"/>
              <a:buAutoNum type="arabicPeriod"/>
              <a:defRPr/>
            </a:lvl4pPr>
            <a:lvl5pPr lvl="4" rtl="0">
              <a:spcBef>
                <a:spcPts val="0"/>
              </a:spcBef>
              <a:spcAft>
                <a:spcPts val="0"/>
              </a:spcAft>
              <a:buClr>
                <a:schemeClr val="dk1"/>
              </a:buClr>
              <a:buSzPts val="1400"/>
              <a:buFont typeface="Ubuntu"/>
              <a:buAutoNum type="alphaLcPeriod"/>
              <a:defRPr/>
            </a:lvl5pPr>
            <a:lvl6pPr lvl="5" rtl="0">
              <a:spcBef>
                <a:spcPts val="0"/>
              </a:spcBef>
              <a:spcAft>
                <a:spcPts val="0"/>
              </a:spcAft>
              <a:buClr>
                <a:schemeClr val="dk1"/>
              </a:buClr>
              <a:buSzPts val="1400"/>
              <a:buFont typeface="Ubuntu"/>
              <a:buAutoNum type="romanLcPeriod"/>
              <a:defRPr/>
            </a:lvl6pPr>
            <a:lvl7pPr lvl="6" rtl="0">
              <a:spcBef>
                <a:spcPts val="0"/>
              </a:spcBef>
              <a:spcAft>
                <a:spcPts val="0"/>
              </a:spcAft>
              <a:buClr>
                <a:schemeClr val="dk1"/>
              </a:buClr>
              <a:buSzPts val="1400"/>
              <a:buFont typeface="Ubuntu"/>
              <a:buAutoNum type="arabicPeriod"/>
              <a:defRPr/>
            </a:lvl7pPr>
            <a:lvl8pPr lvl="7" rtl="0">
              <a:spcBef>
                <a:spcPts val="0"/>
              </a:spcBef>
              <a:spcAft>
                <a:spcPts val="0"/>
              </a:spcAft>
              <a:buClr>
                <a:schemeClr val="dk1"/>
              </a:buClr>
              <a:buSzPts val="1400"/>
              <a:buFont typeface="Ubuntu"/>
              <a:buAutoNum type="alphaLcPeriod"/>
              <a:defRPr/>
            </a:lvl8pPr>
            <a:lvl9pPr lvl="8" rtl="0">
              <a:spcBef>
                <a:spcPts val="0"/>
              </a:spcBef>
              <a:spcAft>
                <a:spcPts val="0"/>
              </a:spcAft>
              <a:buClr>
                <a:schemeClr val="dk1"/>
              </a:buClr>
              <a:buSzPts val="1400"/>
              <a:buFont typeface="Ubuntu"/>
              <a:buAutoNum type="romanLcPerio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5">
    <p:spTree>
      <p:nvGrpSpPr>
        <p:cNvPr id="1" name="Shape 1303"/>
        <p:cNvGrpSpPr/>
        <p:nvPr/>
      </p:nvGrpSpPr>
      <p:grpSpPr>
        <a:xfrm>
          <a:off x="0" y="0"/>
          <a:ext cx="0" cy="0"/>
          <a:chOff x="0" y="0"/>
          <a:chExt cx="0" cy="0"/>
        </a:xfrm>
      </p:grpSpPr>
      <p:sp>
        <p:nvSpPr>
          <p:cNvPr id="1304" name="Google Shape;1304;p51"/>
          <p:cNvSpPr/>
          <p:nvPr/>
        </p:nvSpPr>
        <p:spPr>
          <a:xfrm rot="288619" flipH="1">
            <a:off x="-1653681" y="1325314"/>
            <a:ext cx="4829256" cy="4097619"/>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1"/>
          <p:cNvSpPr/>
          <p:nvPr/>
        </p:nvSpPr>
        <p:spPr>
          <a:xfrm>
            <a:off x="7777725" y="671438"/>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1"/>
          <p:cNvSpPr/>
          <p:nvPr/>
        </p:nvSpPr>
        <p:spPr>
          <a:xfrm rot="8226410">
            <a:off x="757957" y="-908700"/>
            <a:ext cx="1938898" cy="330571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7" name="Google Shape;1307;p51"/>
          <p:cNvGrpSpPr/>
          <p:nvPr/>
        </p:nvGrpSpPr>
        <p:grpSpPr>
          <a:xfrm rot="-3861937">
            <a:off x="6523183" y="1380139"/>
            <a:ext cx="2023570" cy="3313878"/>
            <a:chOff x="5754175" y="3922575"/>
            <a:chExt cx="682400" cy="1117525"/>
          </a:xfrm>
        </p:grpSpPr>
        <p:sp>
          <p:nvSpPr>
            <p:cNvPr id="1308" name="Google Shape;1308;p51"/>
            <p:cNvSpPr/>
            <p:nvPr/>
          </p:nvSpPr>
          <p:spPr>
            <a:xfrm>
              <a:off x="5754175" y="4953250"/>
              <a:ext cx="70700" cy="86850"/>
            </a:xfrm>
            <a:custGeom>
              <a:avLst/>
              <a:gdLst/>
              <a:ahLst/>
              <a:cxnLst/>
              <a:rect l="l" t="t" r="r" b="b"/>
              <a:pathLst>
                <a:path w="2828" h="3474" extrusionOk="0">
                  <a:moveTo>
                    <a:pt x="1855" y="1"/>
                  </a:moveTo>
                  <a:cubicBezTo>
                    <a:pt x="1855" y="1"/>
                    <a:pt x="0" y="3283"/>
                    <a:pt x="973" y="3466"/>
                  </a:cubicBezTo>
                  <a:cubicBezTo>
                    <a:pt x="1000" y="3471"/>
                    <a:pt x="1027" y="3473"/>
                    <a:pt x="1054" y="3473"/>
                  </a:cubicBezTo>
                  <a:cubicBezTo>
                    <a:pt x="1994" y="3473"/>
                    <a:pt x="2827" y="456"/>
                    <a:pt x="2827" y="456"/>
                  </a:cubicBezTo>
                  <a:lnTo>
                    <a:pt x="1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1"/>
            <p:cNvSpPr/>
            <p:nvPr/>
          </p:nvSpPr>
          <p:spPr>
            <a:xfrm>
              <a:off x="5768600" y="4780750"/>
              <a:ext cx="193050" cy="209925"/>
            </a:xfrm>
            <a:custGeom>
              <a:avLst/>
              <a:gdLst/>
              <a:ahLst/>
              <a:cxnLst/>
              <a:rect l="l" t="t" r="r" b="b"/>
              <a:pathLst>
                <a:path w="7722" h="8397" extrusionOk="0">
                  <a:moveTo>
                    <a:pt x="1065" y="1"/>
                  </a:moveTo>
                  <a:cubicBezTo>
                    <a:pt x="1065" y="1"/>
                    <a:pt x="1" y="7812"/>
                    <a:pt x="1156" y="8359"/>
                  </a:cubicBezTo>
                  <a:cubicBezTo>
                    <a:pt x="1208" y="8384"/>
                    <a:pt x="1269" y="8396"/>
                    <a:pt x="1338" y="8396"/>
                  </a:cubicBezTo>
                  <a:cubicBezTo>
                    <a:pt x="2789" y="8396"/>
                    <a:pt x="7721" y="3131"/>
                    <a:pt x="7721" y="3131"/>
                  </a:cubicBezTo>
                  <a:lnTo>
                    <a:pt x="10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1"/>
            <p:cNvSpPr/>
            <p:nvPr/>
          </p:nvSpPr>
          <p:spPr>
            <a:xfrm>
              <a:off x="5795200" y="4343050"/>
              <a:ext cx="389100" cy="516000"/>
            </a:xfrm>
            <a:custGeom>
              <a:avLst/>
              <a:gdLst/>
              <a:ahLst/>
              <a:cxnLst/>
              <a:rect l="l" t="t" r="r" b="b"/>
              <a:pathLst>
                <a:path w="15564" h="20640" extrusionOk="0">
                  <a:moveTo>
                    <a:pt x="8329" y="1"/>
                  </a:moveTo>
                  <a:cubicBezTo>
                    <a:pt x="8329" y="1"/>
                    <a:pt x="7296" y="1399"/>
                    <a:pt x="5715" y="5047"/>
                  </a:cubicBezTo>
                  <a:cubicBezTo>
                    <a:pt x="4104" y="8694"/>
                    <a:pt x="1" y="17509"/>
                    <a:pt x="1" y="17509"/>
                  </a:cubicBezTo>
                  <a:lnTo>
                    <a:pt x="6657" y="20639"/>
                  </a:lnTo>
                  <a:cubicBezTo>
                    <a:pt x="6657" y="20639"/>
                    <a:pt x="7387" y="19728"/>
                    <a:pt x="9636" y="15381"/>
                  </a:cubicBezTo>
                  <a:cubicBezTo>
                    <a:pt x="12281" y="10305"/>
                    <a:pt x="15563" y="3010"/>
                    <a:pt x="15563" y="3010"/>
                  </a:cubicBezTo>
                  <a:lnTo>
                    <a:pt x="83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1"/>
            <p:cNvSpPr/>
            <p:nvPr/>
          </p:nvSpPr>
          <p:spPr>
            <a:xfrm>
              <a:off x="6003425" y="3922575"/>
              <a:ext cx="433150" cy="579525"/>
            </a:xfrm>
            <a:custGeom>
              <a:avLst/>
              <a:gdLst/>
              <a:ahLst/>
              <a:cxnLst/>
              <a:rect l="l" t="t" r="r" b="b"/>
              <a:pathLst>
                <a:path w="17326" h="23181" extrusionOk="0">
                  <a:moveTo>
                    <a:pt x="11816" y="1"/>
                  </a:moveTo>
                  <a:cubicBezTo>
                    <a:pt x="10345" y="1"/>
                    <a:pt x="8903" y="821"/>
                    <a:pt x="8085" y="2200"/>
                  </a:cubicBezTo>
                  <a:cubicBezTo>
                    <a:pt x="6535" y="4814"/>
                    <a:pt x="0" y="16820"/>
                    <a:pt x="0" y="16820"/>
                  </a:cubicBezTo>
                  <a:lnTo>
                    <a:pt x="7234" y="19829"/>
                  </a:lnTo>
                  <a:cubicBezTo>
                    <a:pt x="7234" y="19829"/>
                    <a:pt x="13515" y="6181"/>
                    <a:pt x="13978" y="6181"/>
                  </a:cubicBezTo>
                  <a:cubicBezTo>
                    <a:pt x="13979" y="6181"/>
                    <a:pt x="13981" y="6181"/>
                    <a:pt x="13982" y="6181"/>
                  </a:cubicBezTo>
                  <a:cubicBezTo>
                    <a:pt x="14469" y="6273"/>
                    <a:pt x="8237" y="17276"/>
                    <a:pt x="8481" y="20619"/>
                  </a:cubicBezTo>
                  <a:cubicBezTo>
                    <a:pt x="8589" y="22468"/>
                    <a:pt x="9616" y="23180"/>
                    <a:pt x="10214" y="23180"/>
                  </a:cubicBezTo>
                  <a:cubicBezTo>
                    <a:pt x="10451" y="23180"/>
                    <a:pt x="10621" y="23068"/>
                    <a:pt x="10639" y="22869"/>
                  </a:cubicBezTo>
                  <a:cubicBezTo>
                    <a:pt x="10730" y="22109"/>
                    <a:pt x="8845" y="21835"/>
                    <a:pt x="9757" y="19130"/>
                  </a:cubicBezTo>
                  <a:cubicBezTo>
                    <a:pt x="12493" y="10802"/>
                    <a:pt x="17326" y="5300"/>
                    <a:pt x="15411" y="2169"/>
                  </a:cubicBezTo>
                  <a:cubicBezTo>
                    <a:pt x="14477" y="660"/>
                    <a:pt x="13135" y="1"/>
                    <a:pt x="11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6352643" y="607781"/>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3"/>
          <p:cNvSpPr/>
          <p:nvPr/>
        </p:nvSpPr>
        <p:spPr>
          <a:xfrm rot="8100000">
            <a:off x="402124" y="-935267"/>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41525" y="2945026"/>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8"/>
        <p:cNvGrpSpPr/>
        <p:nvPr/>
      </p:nvGrpSpPr>
      <p:grpSpPr>
        <a:xfrm>
          <a:off x="0" y="0"/>
          <a:ext cx="0" cy="0"/>
          <a:chOff x="0" y="0"/>
          <a:chExt cx="0" cy="0"/>
        </a:xfrm>
      </p:grpSpPr>
      <p:sp>
        <p:nvSpPr>
          <p:cNvPr id="149" name="Google Shape;149;p8"/>
          <p:cNvSpPr/>
          <p:nvPr/>
        </p:nvSpPr>
        <p:spPr>
          <a:xfrm rot="-1855510" flipH="1">
            <a:off x="2277590" y="326956"/>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rot="-458900">
            <a:off x="-1050010" y="1201201"/>
            <a:ext cx="3369322" cy="3877052"/>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rot="-5776221" flipH="1">
            <a:off x="5743624" y="-1186688"/>
            <a:ext cx="4752751" cy="4346457"/>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rot="8329862" flipH="1">
            <a:off x="3226188" y="-1327516"/>
            <a:ext cx="2044712" cy="3486061"/>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7018450" y="3331851"/>
            <a:ext cx="1020984" cy="1333420"/>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txBox="1">
            <a:spLocks noGrp="1"/>
          </p:cNvSpPr>
          <p:nvPr>
            <p:ph type="title"/>
          </p:nvPr>
        </p:nvSpPr>
        <p:spPr>
          <a:xfrm>
            <a:off x="1388100" y="1557450"/>
            <a:ext cx="6367800" cy="202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5"/>
        <p:cNvGrpSpPr/>
        <p:nvPr/>
      </p:nvGrpSpPr>
      <p:grpSpPr>
        <a:xfrm>
          <a:off x="0" y="0"/>
          <a:ext cx="0" cy="0"/>
          <a:chOff x="0" y="0"/>
          <a:chExt cx="0" cy="0"/>
        </a:xfrm>
      </p:grpSpPr>
      <p:sp>
        <p:nvSpPr>
          <p:cNvPr id="156" name="Google Shape;156;p9"/>
          <p:cNvSpPr/>
          <p:nvPr/>
        </p:nvSpPr>
        <p:spPr>
          <a:xfrm>
            <a:off x="763275" y="799200"/>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6926300"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112700" y="3113038"/>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7">
    <p:spTree>
      <p:nvGrpSpPr>
        <p:cNvPr id="1" name="Shape 209"/>
        <p:cNvGrpSpPr/>
        <p:nvPr/>
      </p:nvGrpSpPr>
      <p:grpSpPr>
        <a:xfrm>
          <a:off x="0" y="0"/>
          <a:ext cx="0" cy="0"/>
          <a:chOff x="0" y="0"/>
          <a:chExt cx="0" cy="0"/>
        </a:xfrm>
      </p:grpSpPr>
      <p:sp>
        <p:nvSpPr>
          <p:cNvPr id="210" name="Google Shape;210;p13"/>
          <p:cNvSpPr/>
          <p:nvPr/>
        </p:nvSpPr>
        <p:spPr>
          <a:xfrm>
            <a:off x="7233675" y="-730075"/>
            <a:ext cx="3030078" cy="3486687"/>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rot="2540379">
            <a:off x="-721411" y="3502530"/>
            <a:ext cx="2268525" cy="1945325"/>
          </a:xfrm>
          <a:custGeom>
            <a:avLst/>
            <a:gdLst/>
            <a:ahLst/>
            <a:cxnLst/>
            <a:rect l="l" t="t" r="r" b="b"/>
            <a:pathLst>
              <a:path w="40029" h="34326" extrusionOk="0">
                <a:moveTo>
                  <a:pt x="7939" y="1669"/>
                </a:moveTo>
                <a:cubicBezTo>
                  <a:pt x="12943" y="3370"/>
                  <a:pt x="11275" y="10875"/>
                  <a:pt x="18780" y="8040"/>
                </a:cubicBezTo>
                <a:cubicBezTo>
                  <a:pt x="26286" y="5238"/>
                  <a:pt x="30722" y="3770"/>
                  <a:pt x="35392" y="8040"/>
                </a:cubicBezTo>
                <a:cubicBezTo>
                  <a:pt x="40029" y="12343"/>
                  <a:pt x="29621" y="14411"/>
                  <a:pt x="33991" y="20682"/>
                </a:cubicBezTo>
                <a:cubicBezTo>
                  <a:pt x="38361" y="26920"/>
                  <a:pt x="27520" y="34325"/>
                  <a:pt x="19814" y="30523"/>
                </a:cubicBezTo>
                <a:cubicBezTo>
                  <a:pt x="12109" y="26720"/>
                  <a:pt x="4937" y="23851"/>
                  <a:pt x="2502" y="16613"/>
                </a:cubicBezTo>
                <a:cubicBezTo>
                  <a:pt x="0" y="9207"/>
                  <a:pt x="2936" y="1"/>
                  <a:pt x="7939" y="1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txBox="1">
            <a:spLocks noGrp="1"/>
          </p:cNvSpPr>
          <p:nvPr>
            <p:ph type="subTitle" idx="1"/>
          </p:nvPr>
        </p:nvSpPr>
        <p:spPr>
          <a:xfrm>
            <a:off x="3905700"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3" name="Google Shape;213;p13"/>
          <p:cNvSpPr txBox="1">
            <a:spLocks noGrp="1"/>
          </p:cNvSpPr>
          <p:nvPr>
            <p:ph type="subTitle" idx="2"/>
          </p:nvPr>
        </p:nvSpPr>
        <p:spPr>
          <a:xfrm>
            <a:off x="1391100"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4" name="Google Shape;214;p13"/>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5" name="Google Shape;215;p13">
            <a:hlinkClick r:id="rId2" action="ppaction://hlinksldjump"/>
          </p:cNvPr>
          <p:cNvSpPr txBox="1">
            <a:spLocks noGrp="1"/>
          </p:cNvSpPr>
          <p:nvPr>
            <p:ph type="subTitle" idx="3"/>
          </p:nvPr>
        </p:nvSpPr>
        <p:spPr>
          <a:xfrm>
            <a:off x="1391100"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6" name="Google Shape;216;p13">
            <a:hlinkClick r:id="" action="ppaction://noaction"/>
          </p:cNvPr>
          <p:cNvSpPr txBox="1">
            <a:spLocks noGrp="1"/>
          </p:cNvSpPr>
          <p:nvPr>
            <p:ph type="subTitle" idx="4"/>
          </p:nvPr>
        </p:nvSpPr>
        <p:spPr>
          <a:xfrm>
            <a:off x="3905700"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7" name="Google Shape;217;p13">
            <a:hlinkClick r:id="" action="ppaction://noaction"/>
          </p:cNvPr>
          <p:cNvSpPr txBox="1">
            <a:spLocks noGrp="1"/>
          </p:cNvSpPr>
          <p:nvPr>
            <p:ph type="subTitle" idx="5"/>
          </p:nvPr>
        </p:nvSpPr>
        <p:spPr>
          <a:xfrm>
            <a:off x="1391100"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8" name="Google Shape;218;p13">
            <a:hlinkClick r:id="" action="ppaction://noaction"/>
          </p:cNvPr>
          <p:cNvSpPr txBox="1">
            <a:spLocks noGrp="1"/>
          </p:cNvSpPr>
          <p:nvPr>
            <p:ph type="subTitle" idx="6"/>
          </p:nvPr>
        </p:nvSpPr>
        <p:spPr>
          <a:xfrm>
            <a:off x="3905700"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9" name="Google Shape;219;p13"/>
          <p:cNvSpPr txBox="1">
            <a:spLocks noGrp="1"/>
          </p:cNvSpPr>
          <p:nvPr>
            <p:ph type="subTitle" idx="7"/>
          </p:nvPr>
        </p:nvSpPr>
        <p:spPr>
          <a:xfrm>
            <a:off x="1391100"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0" name="Google Shape;220;p13"/>
          <p:cNvSpPr txBox="1">
            <a:spLocks noGrp="1"/>
          </p:cNvSpPr>
          <p:nvPr>
            <p:ph type="subTitle" idx="8"/>
          </p:nvPr>
        </p:nvSpPr>
        <p:spPr>
          <a:xfrm>
            <a:off x="3905700"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1" name="Google Shape;221;p13">
            <a:hlinkClick r:id="rId2" action="ppaction://hlinksldjump"/>
          </p:cNvPr>
          <p:cNvSpPr txBox="1">
            <a:spLocks noGrp="1"/>
          </p:cNvSpPr>
          <p:nvPr>
            <p:ph type="title" idx="9" hasCustomPrompt="1"/>
          </p:nvPr>
        </p:nvSpPr>
        <p:spPr>
          <a:xfrm>
            <a:off x="792175"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2" name="Google Shape;222;p13">
            <a:hlinkClick r:id="" action="ppaction://noaction"/>
          </p:cNvPr>
          <p:cNvSpPr txBox="1">
            <a:spLocks noGrp="1"/>
          </p:cNvSpPr>
          <p:nvPr>
            <p:ph type="title" idx="13" hasCustomPrompt="1"/>
          </p:nvPr>
        </p:nvSpPr>
        <p:spPr>
          <a:xfrm>
            <a:off x="3314700"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3" name="Google Shape;223;p13">
            <a:hlinkClick r:id="" action="ppaction://noaction"/>
          </p:cNvPr>
          <p:cNvSpPr txBox="1">
            <a:spLocks noGrp="1"/>
          </p:cNvSpPr>
          <p:nvPr>
            <p:ph type="title" idx="14" hasCustomPrompt="1"/>
          </p:nvPr>
        </p:nvSpPr>
        <p:spPr>
          <a:xfrm>
            <a:off x="792175"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4" name="Google Shape;224;p13">
            <a:hlinkClick r:id="" action="ppaction://noaction"/>
          </p:cNvPr>
          <p:cNvSpPr txBox="1">
            <a:spLocks noGrp="1"/>
          </p:cNvSpPr>
          <p:nvPr>
            <p:ph type="title" idx="15" hasCustomPrompt="1"/>
          </p:nvPr>
        </p:nvSpPr>
        <p:spPr>
          <a:xfrm>
            <a:off x="3314700"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5" name="Google Shape;225;p13"/>
          <p:cNvSpPr txBox="1">
            <a:spLocks noGrp="1"/>
          </p:cNvSpPr>
          <p:nvPr>
            <p:ph type="subTitle" idx="16"/>
          </p:nvPr>
        </p:nvSpPr>
        <p:spPr>
          <a:xfrm>
            <a:off x="6428225"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6" name="Google Shape;226;p13">
            <a:hlinkClick r:id="" action="ppaction://noaction"/>
          </p:cNvPr>
          <p:cNvSpPr txBox="1">
            <a:spLocks noGrp="1"/>
          </p:cNvSpPr>
          <p:nvPr>
            <p:ph type="subTitle" idx="17"/>
          </p:nvPr>
        </p:nvSpPr>
        <p:spPr>
          <a:xfrm>
            <a:off x="6428225"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27" name="Google Shape;227;p13">
            <a:hlinkClick r:id="" action="ppaction://noaction"/>
          </p:cNvPr>
          <p:cNvSpPr txBox="1">
            <a:spLocks noGrp="1"/>
          </p:cNvSpPr>
          <p:nvPr>
            <p:ph type="subTitle" idx="18"/>
          </p:nvPr>
        </p:nvSpPr>
        <p:spPr>
          <a:xfrm>
            <a:off x="6428225"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28" name="Google Shape;228;p13"/>
          <p:cNvSpPr txBox="1">
            <a:spLocks noGrp="1"/>
          </p:cNvSpPr>
          <p:nvPr>
            <p:ph type="subTitle" idx="19"/>
          </p:nvPr>
        </p:nvSpPr>
        <p:spPr>
          <a:xfrm>
            <a:off x="6428225"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9" name="Google Shape;229;p13">
            <a:hlinkClick r:id="" action="ppaction://noaction"/>
          </p:cNvPr>
          <p:cNvSpPr txBox="1">
            <a:spLocks noGrp="1"/>
          </p:cNvSpPr>
          <p:nvPr>
            <p:ph type="title" idx="20" hasCustomPrompt="1"/>
          </p:nvPr>
        </p:nvSpPr>
        <p:spPr>
          <a:xfrm>
            <a:off x="5837225"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30" name="Google Shape;230;p13">
            <a:hlinkClick r:id="" action="ppaction://noaction"/>
          </p:cNvPr>
          <p:cNvSpPr txBox="1">
            <a:spLocks noGrp="1"/>
          </p:cNvSpPr>
          <p:nvPr>
            <p:ph type="title" idx="21" hasCustomPrompt="1"/>
          </p:nvPr>
        </p:nvSpPr>
        <p:spPr>
          <a:xfrm>
            <a:off x="5837225"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list">
  <p:cSld name="CUSTOM_22">
    <p:spTree>
      <p:nvGrpSpPr>
        <p:cNvPr id="1" name="Shape 322"/>
        <p:cNvGrpSpPr/>
        <p:nvPr/>
      </p:nvGrpSpPr>
      <p:grpSpPr>
        <a:xfrm>
          <a:off x="0" y="0"/>
          <a:ext cx="0" cy="0"/>
          <a:chOff x="0" y="0"/>
          <a:chExt cx="0" cy="0"/>
        </a:xfrm>
      </p:grpSpPr>
      <p:sp>
        <p:nvSpPr>
          <p:cNvPr id="323" name="Google Shape;323;p17"/>
          <p:cNvSpPr/>
          <p:nvPr/>
        </p:nvSpPr>
        <p:spPr>
          <a:xfrm rot="-1781954">
            <a:off x="6294084" y="45611"/>
            <a:ext cx="4658414" cy="476516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6619750" y="1260100"/>
            <a:ext cx="1269687" cy="165822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rot="1145765" flipH="1">
            <a:off x="-1426013" y="-803761"/>
            <a:ext cx="3397353" cy="3383266"/>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7" name="Google Shape;327;p17"/>
          <p:cNvSpPr txBox="1">
            <a:spLocks noGrp="1"/>
          </p:cNvSpPr>
          <p:nvPr>
            <p:ph type="subTitle" idx="1"/>
          </p:nvPr>
        </p:nvSpPr>
        <p:spPr>
          <a:xfrm>
            <a:off x="897675" y="1577850"/>
            <a:ext cx="4809300" cy="2489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a:endParaRPr/>
          </a:p>
        </p:txBody>
      </p:sp>
      <p:grpSp>
        <p:nvGrpSpPr>
          <p:cNvPr id="328" name="Google Shape;328;p17"/>
          <p:cNvGrpSpPr/>
          <p:nvPr/>
        </p:nvGrpSpPr>
        <p:grpSpPr>
          <a:xfrm rot="10800000" flipH="1">
            <a:off x="4776891" y="3572332"/>
            <a:ext cx="1696762" cy="1688828"/>
            <a:chOff x="2414491" y="671177"/>
            <a:chExt cx="1830972" cy="1822411"/>
          </a:xfrm>
        </p:grpSpPr>
        <p:sp>
          <p:nvSpPr>
            <p:cNvPr id="329" name="Google Shape;329;p1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1">
  <p:cSld name="CUSTOM_32_1">
    <p:spTree>
      <p:nvGrpSpPr>
        <p:cNvPr id="1" name="Shape 363"/>
        <p:cNvGrpSpPr/>
        <p:nvPr/>
      </p:nvGrpSpPr>
      <p:grpSpPr>
        <a:xfrm>
          <a:off x="0" y="0"/>
          <a:ext cx="0" cy="0"/>
          <a:chOff x="0" y="0"/>
          <a:chExt cx="0" cy="0"/>
        </a:xfrm>
      </p:grpSpPr>
      <p:sp>
        <p:nvSpPr>
          <p:cNvPr id="364" name="Google Shape;364;p18"/>
          <p:cNvSpPr/>
          <p:nvPr/>
        </p:nvSpPr>
        <p:spPr>
          <a:xfrm rot="-1690000">
            <a:off x="4770052" y="3432202"/>
            <a:ext cx="4311133" cy="265232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rot="-8976185">
            <a:off x="-892229" y="695729"/>
            <a:ext cx="3210901" cy="3197587"/>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18"/>
          <p:cNvGrpSpPr/>
          <p:nvPr/>
        </p:nvGrpSpPr>
        <p:grpSpPr>
          <a:xfrm>
            <a:off x="5420243" y="-954594"/>
            <a:ext cx="2270935" cy="2260334"/>
            <a:chOff x="6762468" y="1386456"/>
            <a:chExt cx="2270935" cy="2260334"/>
          </a:xfrm>
        </p:grpSpPr>
        <p:sp>
          <p:nvSpPr>
            <p:cNvPr id="367" name="Google Shape;367;p18"/>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8"/>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8"/>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8"/>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8"/>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8"/>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8"/>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8"/>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8"/>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8"/>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8"/>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18"/>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3600">
                <a:solidFill>
                  <a:schemeClr val="accent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1" name="Google Shape;401;p18"/>
          <p:cNvSpPr txBox="1">
            <a:spLocks noGrp="1"/>
          </p:cNvSpPr>
          <p:nvPr>
            <p:ph type="subTitle" idx="1"/>
          </p:nvPr>
        </p:nvSpPr>
        <p:spPr>
          <a:xfrm>
            <a:off x="1569450" y="2756350"/>
            <a:ext cx="60051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accent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8" r:id="rId6"/>
    <p:sldLayoutId id="2147483659" r:id="rId7"/>
    <p:sldLayoutId id="2147483663" r:id="rId8"/>
    <p:sldLayoutId id="2147483664" r:id="rId9"/>
    <p:sldLayoutId id="2147483666" r:id="rId10"/>
    <p:sldLayoutId id="2147483670" r:id="rId11"/>
    <p:sldLayoutId id="2147483685" r:id="rId12"/>
    <p:sldLayoutId id="214748369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notesSlide" Target="../notesSlides/notesSlide10.xml" /><Relationship Id="rId1" Type="http://schemas.openxmlformats.org/officeDocument/2006/relationships/slideLayout" Target="../slideLayouts/slideLayout13.xml" /><Relationship Id="rId4" Type="http://schemas.openxmlformats.org/officeDocument/2006/relationships/image" Target="../media/image11.jpg" /></Relationships>
</file>

<file path=ppt/slides/_rels/slide11.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11.xml" /><Relationship Id="rId1" Type="http://schemas.openxmlformats.org/officeDocument/2006/relationships/slideLayout" Target="../slideLayouts/slideLayout13.xml" /><Relationship Id="rId4" Type="http://schemas.openxmlformats.org/officeDocument/2006/relationships/image" Target="../media/image13.jpg" /></Relationships>
</file>

<file path=ppt/slides/_rels/slide12.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3.xml" /><Relationship Id="rId1" Type="http://schemas.openxmlformats.org/officeDocument/2006/relationships/slideLayout" Target="../slideLayouts/slideLayout9.xml" /><Relationship Id="rId4" Type="http://schemas.openxmlformats.org/officeDocument/2006/relationships/image" Target="../media/image16.png" /></Relationships>
</file>

<file path=ppt/slides/_rels/slide14.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4.xml" /><Relationship Id="rId1" Type="http://schemas.openxmlformats.org/officeDocument/2006/relationships/slideLayout" Target="../slideLayouts/slideLayout9.xml" /><Relationship Id="rId4" Type="http://schemas.openxmlformats.org/officeDocument/2006/relationships/image" Target="../media/image17.png" /></Relationships>
</file>

<file path=ppt/slides/_rels/slide15.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5.xml" /><Relationship Id="rId1" Type="http://schemas.openxmlformats.org/officeDocument/2006/relationships/slideLayout" Target="../slideLayouts/slideLayout9.xml" /><Relationship Id="rId4" Type="http://schemas.openxmlformats.org/officeDocument/2006/relationships/image" Target="../media/image18.png" /></Relationships>
</file>

<file path=ppt/slides/_rels/slide16.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6.xml" /><Relationship Id="rId1" Type="http://schemas.openxmlformats.org/officeDocument/2006/relationships/slideLayout" Target="../slideLayouts/slideLayout9.xml" /><Relationship Id="rId4" Type="http://schemas.openxmlformats.org/officeDocument/2006/relationships/image" Target="../media/image19.png" /></Relationships>
</file>

<file path=ppt/slides/_rels/slide17.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18.xml" /><Relationship Id="rId1" Type="http://schemas.openxmlformats.org/officeDocument/2006/relationships/slideLayout" Target="../slideLayouts/slideLayout5.xml" /><Relationship Id="rId4" Type="http://schemas.openxmlformats.org/officeDocument/2006/relationships/image" Target="../media/image22.png" /></Relationships>
</file>

<file path=ppt/slides/_rels/slide19.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19.xml" /><Relationship Id="rId1" Type="http://schemas.openxmlformats.org/officeDocument/2006/relationships/slideLayout" Target="../slideLayouts/slideLayout5.xml" /><Relationship Id="rId4" Type="http://schemas.openxmlformats.org/officeDocument/2006/relationships/image" Target="../media/image23.jpg" /></Relationships>
</file>

<file path=ppt/slides/_rels/slide2.xml.rels><?xml version="1.0" encoding="UTF-8" standalone="yes"?>
<Relationships xmlns="http://schemas.openxmlformats.org/package/2006/relationships"><Relationship Id="rId3" Type="http://schemas.openxmlformats.org/officeDocument/2006/relationships/slide" Target="slide6.xml"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20.xml" /><Relationship Id="rId1" Type="http://schemas.openxmlformats.org/officeDocument/2006/relationships/slideLayout" Target="../slideLayouts/slideLayout5.xml" /><Relationship Id="rId4" Type="http://schemas.openxmlformats.org/officeDocument/2006/relationships/image" Target="../media/image21.png" /></Relationships>
</file>

<file path=ppt/slides/_rels/slide21.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21.xml" /><Relationship Id="rId1" Type="http://schemas.openxmlformats.org/officeDocument/2006/relationships/slideLayout" Target="../slideLayouts/slideLayout5.xml" /><Relationship Id="rId4" Type="http://schemas.openxmlformats.org/officeDocument/2006/relationships/image" Target="../media/image25.jpg"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xml" /><Relationship Id="rId1" Type="http://schemas.openxmlformats.org/officeDocument/2006/relationships/slideLayout" Target="../slideLayouts/slideLayout11.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5.xml" /><Relationship Id="rId1" Type="http://schemas.openxmlformats.org/officeDocument/2006/relationships/slideLayout" Target="../slideLayouts/slideLayout8.xml" /><Relationship Id="rId4" Type="http://schemas.openxmlformats.org/officeDocument/2006/relationships/image" Target="../media/image7.png" /></Relationships>
</file>

<file path=ppt/slides/_rels/slide6.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notesSlide" Target="../notesSlides/notesSlide7.xml" /><Relationship Id="rId1" Type="http://schemas.openxmlformats.org/officeDocument/2006/relationships/slideLayout" Target="../slideLayouts/slideLayout10.xml" /></Relationships>
</file>

<file path=ppt/slides/_rels/slide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9"/>
        <p:cNvGrpSpPr/>
        <p:nvPr/>
      </p:nvGrpSpPr>
      <p:grpSpPr>
        <a:xfrm>
          <a:off x="0" y="0"/>
          <a:ext cx="0" cy="0"/>
          <a:chOff x="0" y="0"/>
          <a:chExt cx="0" cy="0"/>
        </a:xfrm>
      </p:grpSpPr>
      <p:sp>
        <p:nvSpPr>
          <p:cNvPr id="1320" name="Google Shape;1320;p54"/>
          <p:cNvSpPr txBox="1">
            <a:spLocks noGrp="1"/>
          </p:cNvSpPr>
          <p:nvPr>
            <p:ph type="ctrTitle"/>
          </p:nvPr>
        </p:nvSpPr>
        <p:spPr>
          <a:xfrm>
            <a:off x="1309249" y="1375475"/>
            <a:ext cx="65778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accent2"/>
                </a:solidFill>
              </a:rPr>
              <a:t>BASICS OF </a:t>
            </a:r>
            <a:endParaRPr dirty="0">
              <a:solidFill>
                <a:schemeClr val="accent2"/>
              </a:solidFill>
            </a:endParaRPr>
          </a:p>
          <a:p>
            <a:pPr marL="0" lvl="0" indent="0" algn="ctr" rtl="0">
              <a:spcBef>
                <a:spcPts val="0"/>
              </a:spcBef>
              <a:spcAft>
                <a:spcPts val="0"/>
              </a:spcAft>
              <a:buNone/>
            </a:pPr>
            <a:r>
              <a:rPr lang="en" dirty="0">
                <a:solidFill>
                  <a:schemeClr val="accent2"/>
                </a:solidFill>
              </a:rPr>
              <a:t>PSYCHOLOGY</a:t>
            </a:r>
            <a:endParaRPr dirty="0">
              <a:solidFill>
                <a:schemeClr val="accent2"/>
              </a:solidFill>
            </a:endParaRPr>
          </a:p>
        </p:txBody>
      </p:sp>
      <p:sp>
        <p:nvSpPr>
          <p:cNvPr id="1321" name="Google Shape;1321;p54"/>
          <p:cNvSpPr txBox="1">
            <a:spLocks noGrp="1"/>
          </p:cNvSpPr>
          <p:nvPr>
            <p:ph type="subTitle" idx="1"/>
          </p:nvPr>
        </p:nvSpPr>
        <p:spPr>
          <a:xfrm>
            <a:off x="2089923" y="3340837"/>
            <a:ext cx="6577800" cy="104828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IN" b="1" dirty="0" err="1"/>
              <a:t>Dr.</a:t>
            </a:r>
            <a:r>
              <a:rPr lang="en-IN" b="1" dirty="0"/>
              <a:t> Shakuntala </a:t>
            </a:r>
            <a:r>
              <a:rPr lang="en-IN" b="1" dirty="0" err="1"/>
              <a:t>Dulhani</a:t>
            </a:r>
            <a:endParaRPr lang="en-IN" b="1" dirty="0"/>
          </a:p>
          <a:p>
            <a:pPr marL="0" lvl="0" indent="0" algn="r" rtl="0">
              <a:spcBef>
                <a:spcPts val="0"/>
              </a:spcBef>
              <a:spcAft>
                <a:spcPts val="0"/>
              </a:spcAft>
              <a:buClr>
                <a:schemeClr val="dk1"/>
              </a:buClr>
              <a:buSzPts val="1100"/>
              <a:buFont typeface="Arial"/>
              <a:buNone/>
            </a:pPr>
            <a:r>
              <a:rPr lang="en-IN" dirty="0"/>
              <a:t>Assistant Professor</a:t>
            </a:r>
          </a:p>
          <a:p>
            <a:pPr marL="0" lvl="0" indent="0" algn="r" rtl="0">
              <a:spcBef>
                <a:spcPts val="0"/>
              </a:spcBef>
              <a:spcAft>
                <a:spcPts val="0"/>
              </a:spcAft>
              <a:buClr>
                <a:schemeClr val="dk1"/>
              </a:buClr>
              <a:buSzPts val="1100"/>
              <a:buFont typeface="Arial"/>
              <a:buNone/>
            </a:pPr>
            <a:r>
              <a:rPr lang="en-IN" dirty="0"/>
              <a:t>Department of Psychology</a:t>
            </a:r>
          </a:p>
          <a:p>
            <a:pPr marL="0" lvl="0" indent="0" algn="r" rtl="0">
              <a:spcBef>
                <a:spcPts val="0"/>
              </a:spcBef>
              <a:spcAft>
                <a:spcPts val="0"/>
              </a:spcAft>
              <a:buClr>
                <a:schemeClr val="dk1"/>
              </a:buClr>
              <a:buSzPts val="1100"/>
              <a:buFont typeface="Arial"/>
              <a:buNone/>
            </a:pPr>
            <a:r>
              <a:rPr lang="en-IN" dirty="0"/>
              <a:t>Durga </a:t>
            </a:r>
            <a:r>
              <a:rPr lang="en-IN" dirty="0" err="1"/>
              <a:t>Mahavidyalaya</a:t>
            </a:r>
            <a:r>
              <a:rPr lang="en-IN" dirty="0"/>
              <a:t> Raipur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409"/>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4414624-10D8-46D3-BFC5-33B696B40CB9}"/>
              </a:ext>
            </a:extLst>
          </p:cNvPr>
          <p:cNvSpPr/>
          <p:nvPr/>
        </p:nvSpPr>
        <p:spPr>
          <a:xfrm>
            <a:off x="1296296" y="281075"/>
            <a:ext cx="6551407" cy="655734"/>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25000"/>
                  </a:schemeClr>
                </a:solidFill>
                <a:latin typeface="Hammersmith One" panose="020B0604020202020204" charset="0"/>
                <a:cs typeface="Manjari" panose="020B0604020202020204" charset="0"/>
              </a:rPr>
              <a:t>HISTORY OF PSYCHOLOGY</a:t>
            </a:r>
            <a:endParaRPr lang="en-IN" sz="3600" dirty="0">
              <a:solidFill>
                <a:schemeClr val="bg1">
                  <a:lumMod val="25000"/>
                </a:schemeClr>
              </a:solidFill>
              <a:latin typeface="Hammersmith One" panose="020B0604020202020204" charset="0"/>
              <a:cs typeface="Manjari" panose="020B0604020202020204" charset="0"/>
            </a:endParaRPr>
          </a:p>
        </p:txBody>
      </p:sp>
      <p:pic>
        <p:nvPicPr>
          <p:cNvPr id="5" name="Picture 4">
            <a:extLst>
              <a:ext uri="{FF2B5EF4-FFF2-40B4-BE49-F238E27FC236}">
                <a16:creationId xmlns:a16="http://schemas.microsoft.com/office/drawing/2014/main" id="{599E3230-8AA6-411C-90FE-8D85D2474F5A}"/>
              </a:ext>
            </a:extLst>
          </p:cNvPr>
          <p:cNvPicPr>
            <a:picLocks noChangeAspect="1"/>
          </p:cNvPicPr>
          <p:nvPr/>
        </p:nvPicPr>
        <p:blipFill>
          <a:blip r:embed="rId3"/>
          <a:stretch>
            <a:fillRect/>
          </a:stretch>
        </p:blipFill>
        <p:spPr>
          <a:xfrm>
            <a:off x="529422" y="1194506"/>
            <a:ext cx="1533748" cy="1447708"/>
          </a:xfrm>
          <a:prstGeom prst="flowChartConnector">
            <a:avLst/>
          </a:prstGeom>
          <a:ln w="50800">
            <a:solidFill>
              <a:schemeClr val="bg2"/>
            </a:solidFill>
          </a:ln>
        </p:spPr>
      </p:pic>
      <p:sp>
        <p:nvSpPr>
          <p:cNvPr id="7" name="TextBox 6">
            <a:extLst>
              <a:ext uri="{FF2B5EF4-FFF2-40B4-BE49-F238E27FC236}">
                <a16:creationId xmlns:a16="http://schemas.microsoft.com/office/drawing/2014/main" id="{AC973E43-9EAD-42D3-A58D-6959012BCD16}"/>
              </a:ext>
            </a:extLst>
          </p:cNvPr>
          <p:cNvSpPr txBox="1"/>
          <p:nvPr/>
        </p:nvSpPr>
        <p:spPr>
          <a:xfrm>
            <a:off x="2243470" y="1287997"/>
            <a:ext cx="6751674" cy="1354217"/>
          </a:xfrm>
          <a:prstGeom prst="rect">
            <a:avLst/>
          </a:prstGeom>
          <a:noFill/>
        </p:spPr>
        <p:txBody>
          <a:bodyPr wrap="square">
            <a:spAutoFit/>
          </a:bodyPr>
          <a:lstStyle/>
          <a:p>
            <a:r>
              <a:rPr lang="en-IN" sz="1800" b="1" dirty="0">
                <a:solidFill>
                  <a:srgbClr val="40474B"/>
                </a:solidFill>
                <a:latin typeface="Manjari"/>
                <a:cs typeface="Manjari"/>
                <a:sym typeface="Manjari"/>
              </a:rPr>
              <a:t>Democritus</a:t>
            </a:r>
            <a:r>
              <a:rPr lang="en-IN" sz="1600" dirty="0">
                <a:solidFill>
                  <a:srgbClr val="40474B"/>
                </a:solidFill>
                <a:latin typeface="Manjari"/>
                <a:cs typeface="Manjari"/>
                <a:sym typeface="Manjari"/>
              </a:rPr>
              <a:t> was a member of the school of thought called Atomism, a theory that held that the things of the physical world were made up of an infinite number of absolute units called Atoms. According to Democritus, being is as existent as non-being. Being is indivisible matter, the atom which cannot be split.</a:t>
            </a:r>
            <a:endParaRPr lang="en-IN" dirty="0"/>
          </a:p>
        </p:txBody>
      </p:sp>
      <p:pic>
        <p:nvPicPr>
          <p:cNvPr id="13" name="Picture 12">
            <a:extLst>
              <a:ext uri="{FF2B5EF4-FFF2-40B4-BE49-F238E27FC236}">
                <a16:creationId xmlns:a16="http://schemas.microsoft.com/office/drawing/2014/main" id="{8DE691BA-5BEB-4983-8883-8CE641B3EB45}"/>
              </a:ext>
            </a:extLst>
          </p:cNvPr>
          <p:cNvPicPr>
            <a:picLocks noChangeAspect="1"/>
          </p:cNvPicPr>
          <p:nvPr/>
        </p:nvPicPr>
        <p:blipFill>
          <a:blip r:embed="rId4"/>
          <a:stretch>
            <a:fillRect/>
          </a:stretch>
        </p:blipFill>
        <p:spPr>
          <a:xfrm>
            <a:off x="454135" y="2993402"/>
            <a:ext cx="1789335" cy="1784223"/>
          </a:xfrm>
          <a:prstGeom prst="flowChartConnector">
            <a:avLst/>
          </a:prstGeom>
          <a:ln w="50800">
            <a:solidFill>
              <a:schemeClr val="bg2"/>
            </a:solidFill>
          </a:ln>
        </p:spPr>
      </p:pic>
      <p:sp>
        <p:nvSpPr>
          <p:cNvPr id="17" name="TextBox 16">
            <a:extLst>
              <a:ext uri="{FF2B5EF4-FFF2-40B4-BE49-F238E27FC236}">
                <a16:creationId xmlns:a16="http://schemas.microsoft.com/office/drawing/2014/main" id="{A5C4C6EF-E0D0-4EC2-973A-3170A4A6FF15}"/>
              </a:ext>
            </a:extLst>
          </p:cNvPr>
          <p:cNvSpPr txBox="1"/>
          <p:nvPr/>
        </p:nvSpPr>
        <p:spPr>
          <a:xfrm>
            <a:off x="2669647" y="3454626"/>
            <a:ext cx="5178056" cy="861774"/>
          </a:xfrm>
          <a:prstGeom prst="rect">
            <a:avLst/>
          </a:prstGeom>
          <a:noFill/>
        </p:spPr>
        <p:txBody>
          <a:bodyPr wrap="square">
            <a:spAutoFit/>
          </a:bodyPr>
          <a:lstStyle/>
          <a:p>
            <a:r>
              <a:rPr kumimoji="0" lang="en-IN" sz="1800" b="1" i="0" u="none" strike="noStrike" kern="0" cap="none" spc="0" normalizeH="0" baseline="0" noProof="0" dirty="0">
                <a:ln>
                  <a:noFill/>
                </a:ln>
                <a:solidFill>
                  <a:srgbClr val="40474B"/>
                </a:solidFill>
                <a:effectLst/>
                <a:uLnTx/>
                <a:uFillTx/>
                <a:latin typeface="Manjari"/>
                <a:cs typeface="Manjari"/>
                <a:sym typeface="Manjari"/>
              </a:rPr>
              <a:t>Plato</a:t>
            </a:r>
            <a:r>
              <a:rPr kumimoji="0" lang="en-IN" sz="1600" i="0" u="none" strike="noStrike" kern="0" cap="none" spc="0" normalizeH="0" baseline="0" noProof="0" dirty="0">
                <a:ln>
                  <a:noFill/>
                </a:ln>
                <a:solidFill>
                  <a:srgbClr val="40474B"/>
                </a:solidFill>
                <a:effectLst/>
                <a:uLnTx/>
                <a:uFillTx/>
                <a:latin typeface="Manjari"/>
                <a:cs typeface="Manjari"/>
                <a:sym typeface="Manjari"/>
              </a:rPr>
              <a:t> – wrote The Republic. Duality of the Psyche. Plato was author of some 31 philosophical </a:t>
            </a:r>
            <a:r>
              <a:rPr kumimoji="0" lang="en-IN" sz="1600" i="0" u="none" strike="noStrike" kern="0" cap="none" spc="0" normalizeH="0" baseline="0" noProof="0" dirty="0" err="1">
                <a:ln>
                  <a:noFill/>
                </a:ln>
                <a:solidFill>
                  <a:srgbClr val="40474B"/>
                </a:solidFill>
                <a:effectLst/>
                <a:uLnTx/>
                <a:uFillTx/>
                <a:latin typeface="Manjari"/>
                <a:cs typeface="Manjari"/>
                <a:sym typeface="Manjari"/>
              </a:rPr>
              <a:t>dialouges</a:t>
            </a:r>
            <a:r>
              <a:rPr kumimoji="0" lang="en-IN" sz="1600" i="0" u="none" strike="noStrike" kern="0" cap="none" spc="0" normalizeH="0" baseline="0" noProof="0" dirty="0">
                <a:ln>
                  <a:noFill/>
                </a:ln>
                <a:solidFill>
                  <a:srgbClr val="40474B"/>
                </a:solidFill>
                <a:effectLst/>
                <a:uLnTx/>
                <a:uFillTx/>
                <a:latin typeface="Manjari"/>
                <a:cs typeface="Manjari"/>
                <a:sym typeface="Manjari"/>
              </a:rPr>
              <a:t>, and founder, in 387, of the Academy in Athens.</a:t>
            </a:r>
            <a:endParaRPr lang="en-IN"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409"/>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4414624-10D8-46D3-BFC5-33B696B40CB9}"/>
              </a:ext>
            </a:extLst>
          </p:cNvPr>
          <p:cNvSpPr/>
          <p:nvPr/>
        </p:nvSpPr>
        <p:spPr>
          <a:xfrm>
            <a:off x="1296296" y="281075"/>
            <a:ext cx="6551407" cy="655734"/>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lumMod val="25000"/>
                  </a:schemeClr>
                </a:solidFill>
                <a:latin typeface="Hammersmith One" panose="020B0604020202020204" charset="0"/>
                <a:cs typeface="Manjari" panose="020B0604020202020204" charset="0"/>
              </a:rPr>
              <a:t>HISTORY OF PSYCHOLOGY</a:t>
            </a:r>
            <a:endParaRPr lang="en-IN" sz="3600" dirty="0">
              <a:solidFill>
                <a:schemeClr val="bg1">
                  <a:lumMod val="25000"/>
                </a:schemeClr>
              </a:solidFill>
              <a:latin typeface="Hammersmith One" panose="020B0604020202020204" charset="0"/>
              <a:cs typeface="Manjari" panose="020B0604020202020204" charset="0"/>
            </a:endParaRPr>
          </a:p>
        </p:txBody>
      </p:sp>
      <p:pic>
        <p:nvPicPr>
          <p:cNvPr id="5" name="Picture 4">
            <a:extLst>
              <a:ext uri="{FF2B5EF4-FFF2-40B4-BE49-F238E27FC236}">
                <a16:creationId xmlns:a16="http://schemas.microsoft.com/office/drawing/2014/main" id="{599E3230-8AA6-411C-90FE-8D85D2474F5A}"/>
              </a:ext>
            </a:extLst>
          </p:cNvPr>
          <p:cNvPicPr>
            <a:picLocks noChangeAspect="1"/>
          </p:cNvPicPr>
          <p:nvPr/>
        </p:nvPicPr>
        <p:blipFill>
          <a:blip r:embed="rId3"/>
          <a:srcRect t="2805" b="2805"/>
          <a:stretch/>
        </p:blipFill>
        <p:spPr>
          <a:xfrm>
            <a:off x="529422" y="1194506"/>
            <a:ext cx="1533748" cy="1447708"/>
          </a:xfrm>
          <a:prstGeom prst="flowChartConnector">
            <a:avLst/>
          </a:prstGeom>
          <a:ln w="50800">
            <a:solidFill>
              <a:schemeClr val="bg2"/>
            </a:solidFill>
          </a:ln>
        </p:spPr>
      </p:pic>
      <p:sp>
        <p:nvSpPr>
          <p:cNvPr id="7" name="TextBox 6">
            <a:extLst>
              <a:ext uri="{FF2B5EF4-FFF2-40B4-BE49-F238E27FC236}">
                <a16:creationId xmlns:a16="http://schemas.microsoft.com/office/drawing/2014/main" id="{AC973E43-9EAD-42D3-A58D-6959012BCD16}"/>
              </a:ext>
            </a:extLst>
          </p:cNvPr>
          <p:cNvSpPr txBox="1"/>
          <p:nvPr/>
        </p:nvSpPr>
        <p:spPr>
          <a:xfrm>
            <a:off x="2243470" y="1287997"/>
            <a:ext cx="6751674" cy="1107996"/>
          </a:xfrm>
          <a:prstGeom prst="rect">
            <a:avLst/>
          </a:prstGeom>
          <a:noFill/>
        </p:spPr>
        <p:txBody>
          <a:bodyPr wrap="square">
            <a:spAutoFit/>
          </a:bodyPr>
          <a:lstStyle/>
          <a:p>
            <a:r>
              <a:rPr lang="en-IN" sz="1800" b="1" dirty="0">
                <a:solidFill>
                  <a:srgbClr val="40474B"/>
                </a:solidFill>
                <a:latin typeface="Manjari"/>
                <a:cs typeface="Manjari"/>
                <a:sym typeface="Manjari"/>
              </a:rPr>
              <a:t>Aristotle</a:t>
            </a:r>
            <a:r>
              <a:rPr lang="en-IN" sz="1600" dirty="0">
                <a:solidFill>
                  <a:srgbClr val="40474B"/>
                </a:solidFill>
                <a:latin typeface="Manjari"/>
                <a:cs typeface="Manjari"/>
                <a:sym typeface="Manjari"/>
              </a:rPr>
              <a:t> was the greatest systematic philosopher of antiquity. He was the first to philosophise on the basis of science. Because of his great knowledge, especially in the physical sciences, he became known in history as a “</a:t>
            </a:r>
            <a:r>
              <a:rPr lang="en-IN" sz="1600" dirty="0" err="1">
                <a:solidFill>
                  <a:srgbClr val="40474B"/>
                </a:solidFill>
                <a:latin typeface="Manjari"/>
                <a:cs typeface="Manjari"/>
                <a:sym typeface="Manjari"/>
              </a:rPr>
              <a:t>Panepistimon</a:t>
            </a:r>
            <a:r>
              <a:rPr lang="en-IN" sz="1600" dirty="0">
                <a:solidFill>
                  <a:srgbClr val="40474B"/>
                </a:solidFill>
                <a:latin typeface="Manjari"/>
                <a:cs typeface="Manjari"/>
                <a:sym typeface="Manjari"/>
              </a:rPr>
              <a:t>”.</a:t>
            </a:r>
            <a:endParaRPr lang="en-IN" dirty="0"/>
          </a:p>
        </p:txBody>
      </p:sp>
      <p:pic>
        <p:nvPicPr>
          <p:cNvPr id="13" name="Picture 12">
            <a:extLst>
              <a:ext uri="{FF2B5EF4-FFF2-40B4-BE49-F238E27FC236}">
                <a16:creationId xmlns:a16="http://schemas.microsoft.com/office/drawing/2014/main" id="{8DE691BA-5BEB-4983-8883-8CE641B3EB45}"/>
              </a:ext>
            </a:extLst>
          </p:cNvPr>
          <p:cNvPicPr>
            <a:picLocks noChangeAspect="1"/>
          </p:cNvPicPr>
          <p:nvPr/>
        </p:nvPicPr>
        <p:blipFill>
          <a:blip r:embed="rId4"/>
          <a:srcRect t="143" b="143"/>
          <a:stretch/>
        </p:blipFill>
        <p:spPr>
          <a:xfrm>
            <a:off x="454135" y="2993402"/>
            <a:ext cx="1789335" cy="1784223"/>
          </a:xfrm>
          <a:prstGeom prst="flowChartConnector">
            <a:avLst/>
          </a:prstGeom>
          <a:ln w="50800">
            <a:solidFill>
              <a:schemeClr val="bg2"/>
            </a:solidFill>
          </a:ln>
        </p:spPr>
      </p:pic>
      <p:sp>
        <p:nvSpPr>
          <p:cNvPr id="17" name="TextBox 16">
            <a:extLst>
              <a:ext uri="{FF2B5EF4-FFF2-40B4-BE49-F238E27FC236}">
                <a16:creationId xmlns:a16="http://schemas.microsoft.com/office/drawing/2014/main" id="{A5C4C6EF-E0D0-4EC2-973A-3170A4A6FF15}"/>
              </a:ext>
            </a:extLst>
          </p:cNvPr>
          <p:cNvSpPr txBox="1"/>
          <p:nvPr/>
        </p:nvSpPr>
        <p:spPr>
          <a:xfrm>
            <a:off x="2669647" y="3454626"/>
            <a:ext cx="5178056" cy="1107996"/>
          </a:xfrm>
          <a:prstGeom prst="rect">
            <a:avLst/>
          </a:prstGeom>
          <a:noFill/>
        </p:spPr>
        <p:txBody>
          <a:bodyPr wrap="square">
            <a:spAutoFit/>
          </a:bodyPr>
          <a:lstStyle/>
          <a:p>
            <a:r>
              <a:rPr lang="en-US" sz="1800" b="1" dirty="0">
                <a:solidFill>
                  <a:srgbClr val="40474B"/>
                </a:solidFill>
                <a:latin typeface="Manjari"/>
                <a:cs typeface="Manjari"/>
                <a:sym typeface="Manjari"/>
              </a:rPr>
              <a:t>H</a:t>
            </a:r>
            <a:r>
              <a:rPr lang="en-IN" sz="1800" b="1" dirty="0" err="1">
                <a:solidFill>
                  <a:srgbClr val="40474B"/>
                </a:solidFill>
                <a:latin typeface="Manjari"/>
                <a:cs typeface="Manjari"/>
                <a:sym typeface="Manjari"/>
              </a:rPr>
              <a:t>omer</a:t>
            </a:r>
            <a:r>
              <a:rPr lang="en-IN" sz="1600" dirty="0">
                <a:solidFill>
                  <a:srgbClr val="40474B"/>
                </a:solidFill>
                <a:latin typeface="Manjari"/>
                <a:cs typeface="Manjari"/>
                <a:sym typeface="Manjari"/>
              </a:rPr>
              <a:t> (applied psychology). “Nothing is sweeter than home.” Is considered the greatest of the epic poets. Homer was a psycho-historian. Wrote to great epic masterpieces, the Iliad and the Odyssey.</a:t>
            </a:r>
            <a:endParaRPr lang="en-IN" sz="1600" dirty="0"/>
          </a:p>
        </p:txBody>
      </p:sp>
    </p:spTree>
    <p:extLst>
      <p:ext uri="{BB962C8B-B14F-4D97-AF65-F5344CB8AC3E}">
        <p14:creationId xmlns:p14="http://schemas.microsoft.com/office/powerpoint/2010/main" val="1932910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387"/>
        <p:cNvGrpSpPr/>
        <p:nvPr/>
      </p:nvGrpSpPr>
      <p:grpSpPr>
        <a:xfrm>
          <a:off x="0" y="0"/>
          <a:ext cx="0" cy="0"/>
          <a:chOff x="0" y="0"/>
          <a:chExt cx="0" cy="0"/>
        </a:xfrm>
      </p:grpSpPr>
      <p:sp>
        <p:nvSpPr>
          <p:cNvPr id="1388" name="Google Shape;1388;p62"/>
          <p:cNvSpPr txBox="1">
            <a:spLocks noGrp="1"/>
          </p:cNvSpPr>
          <p:nvPr>
            <p:ph type="title"/>
          </p:nvPr>
        </p:nvSpPr>
        <p:spPr>
          <a:xfrm>
            <a:off x="752026" y="3347933"/>
            <a:ext cx="7639940" cy="121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Goals Of Psychology</a:t>
            </a:r>
            <a:endParaRPr dirty="0">
              <a:solidFill>
                <a:schemeClr val="bg1"/>
              </a:solidFill>
            </a:endParaRPr>
          </a:p>
        </p:txBody>
      </p:sp>
      <p:sp>
        <p:nvSpPr>
          <p:cNvPr id="1390" name="Google Shape;1390;p62"/>
          <p:cNvSpPr/>
          <p:nvPr/>
        </p:nvSpPr>
        <p:spPr>
          <a:xfrm>
            <a:off x="3881687" y="4459353"/>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D55F7BAB-548E-4746-A4B1-4D2998D389E1}"/>
              </a:ext>
            </a:extLst>
          </p:cNvPr>
          <p:cNvPicPr>
            <a:picLocks noChangeAspect="1"/>
          </p:cNvPicPr>
          <p:nvPr/>
        </p:nvPicPr>
        <p:blipFill>
          <a:blip r:embed="rId3"/>
          <a:stretch>
            <a:fillRect/>
          </a:stretch>
        </p:blipFill>
        <p:spPr>
          <a:xfrm>
            <a:off x="2652842" y="-160153"/>
            <a:ext cx="3838315" cy="3838315"/>
          </a:xfrm>
          <a:prstGeom prst="rect">
            <a:avLst/>
          </a:prstGeom>
        </p:spPr>
      </p:pic>
    </p:spTree>
    <p:extLst>
      <p:ext uri="{BB962C8B-B14F-4D97-AF65-F5344CB8AC3E}">
        <p14:creationId xmlns:p14="http://schemas.microsoft.com/office/powerpoint/2010/main" val="314662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374"/>
        <p:cNvGrpSpPr/>
        <p:nvPr/>
      </p:nvGrpSpPr>
      <p:grpSpPr>
        <a:xfrm>
          <a:off x="0" y="0"/>
          <a:ext cx="0" cy="0"/>
          <a:chOff x="0" y="0"/>
          <a:chExt cx="0" cy="0"/>
        </a:xfrm>
      </p:grpSpPr>
      <p:sp>
        <p:nvSpPr>
          <p:cNvPr id="1375" name="Google Shape;1375;p60"/>
          <p:cNvSpPr txBox="1">
            <a:spLocks noGrp="1"/>
          </p:cNvSpPr>
          <p:nvPr>
            <p:ph type="title"/>
          </p:nvPr>
        </p:nvSpPr>
        <p:spPr>
          <a:xfrm>
            <a:off x="172122" y="0"/>
            <a:ext cx="6005100" cy="131338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1. DESCRIBE</a:t>
            </a:r>
            <a:endParaRPr sz="6000" dirty="0"/>
          </a:p>
        </p:txBody>
      </p:sp>
      <p:sp>
        <p:nvSpPr>
          <p:cNvPr id="1376" name="Google Shape;1376;p60"/>
          <p:cNvSpPr txBox="1">
            <a:spLocks noGrp="1"/>
          </p:cNvSpPr>
          <p:nvPr>
            <p:ph type="subTitle" idx="1"/>
          </p:nvPr>
        </p:nvSpPr>
        <p:spPr>
          <a:xfrm>
            <a:off x="1117628" y="1271325"/>
            <a:ext cx="6961365" cy="238715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600" dirty="0"/>
              <a:t>The first goal of psychology is to describe the actual phenomenon in which humans and animals behave in different situations. </a:t>
            </a:r>
          </a:p>
          <a:p>
            <a:pPr marL="0" lvl="0" indent="0" algn="l" rtl="0">
              <a:spcBef>
                <a:spcPts val="0"/>
              </a:spcBef>
              <a:spcAft>
                <a:spcPts val="1200"/>
              </a:spcAft>
              <a:buNone/>
            </a:pPr>
            <a:r>
              <a:rPr lang="en-US" sz="1600" dirty="0"/>
              <a:t>By describing a problem, an issue, or behavior, psychologists can distinguish between normal and abnormal behavior, allowing them to gain a better understanding and a more accurate perspective of human and animal behavior, thoughts, and actions.</a:t>
            </a:r>
            <a:endParaRPr sz="1600" dirty="0"/>
          </a:p>
        </p:txBody>
      </p:sp>
      <p:sp>
        <p:nvSpPr>
          <p:cNvPr id="1377" name="Google Shape;1377;p60"/>
          <p:cNvSpPr/>
          <p:nvPr/>
        </p:nvSpPr>
        <p:spPr>
          <a:xfrm>
            <a:off x="3881688" y="3819325"/>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C86F822D-33C5-460B-A9CB-3271257BDF28}"/>
              </a:ext>
            </a:extLst>
          </p:cNvPr>
          <p:cNvPicPr>
            <a:picLocks noChangeAspect="1"/>
          </p:cNvPicPr>
          <p:nvPr/>
        </p:nvPicPr>
        <p:blipFill>
          <a:blip r:embed="rId3"/>
          <a:stretch>
            <a:fillRect/>
          </a:stretch>
        </p:blipFill>
        <p:spPr>
          <a:xfrm>
            <a:off x="6999907" y="-3914"/>
            <a:ext cx="1079086" cy="1268078"/>
          </a:xfrm>
          <a:prstGeom prst="rect">
            <a:avLst/>
          </a:prstGeom>
        </p:spPr>
      </p:pic>
      <p:pic>
        <p:nvPicPr>
          <p:cNvPr id="3" name="Picture 2">
            <a:extLst>
              <a:ext uri="{FF2B5EF4-FFF2-40B4-BE49-F238E27FC236}">
                <a16:creationId xmlns:a16="http://schemas.microsoft.com/office/drawing/2014/main" id="{F2293DCF-713B-4157-A06B-8CC98AD875E8}"/>
              </a:ext>
            </a:extLst>
          </p:cNvPr>
          <p:cNvPicPr>
            <a:picLocks noChangeAspect="1"/>
          </p:cNvPicPr>
          <p:nvPr/>
        </p:nvPicPr>
        <p:blipFill>
          <a:blip r:embed="rId3"/>
          <a:stretch>
            <a:fillRect/>
          </a:stretch>
        </p:blipFill>
        <p:spPr>
          <a:xfrm rot="16200000">
            <a:off x="94496" y="3969918"/>
            <a:ext cx="1079086" cy="1268078"/>
          </a:xfrm>
          <a:prstGeom prst="rect">
            <a:avLst/>
          </a:prstGeom>
        </p:spPr>
      </p:pic>
      <p:pic>
        <p:nvPicPr>
          <p:cNvPr id="5" name="Picture 4">
            <a:extLst>
              <a:ext uri="{FF2B5EF4-FFF2-40B4-BE49-F238E27FC236}">
                <a16:creationId xmlns:a16="http://schemas.microsoft.com/office/drawing/2014/main" id="{DADF309B-03A7-4613-948F-A763A770334C}"/>
              </a:ext>
            </a:extLst>
          </p:cNvPr>
          <p:cNvPicPr>
            <a:picLocks noChangeAspect="1"/>
          </p:cNvPicPr>
          <p:nvPr/>
        </p:nvPicPr>
        <p:blipFill>
          <a:blip r:embed="rId4"/>
          <a:stretch>
            <a:fillRect/>
          </a:stretch>
        </p:blipFill>
        <p:spPr>
          <a:xfrm>
            <a:off x="6869668" y="2834441"/>
            <a:ext cx="2022618" cy="20226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374"/>
        <p:cNvGrpSpPr/>
        <p:nvPr/>
      </p:nvGrpSpPr>
      <p:grpSpPr>
        <a:xfrm>
          <a:off x="0" y="0"/>
          <a:ext cx="0" cy="0"/>
          <a:chOff x="0" y="0"/>
          <a:chExt cx="0" cy="0"/>
        </a:xfrm>
      </p:grpSpPr>
      <p:sp>
        <p:nvSpPr>
          <p:cNvPr id="1375" name="Google Shape;1375;p60"/>
          <p:cNvSpPr txBox="1">
            <a:spLocks noGrp="1"/>
          </p:cNvSpPr>
          <p:nvPr>
            <p:ph type="title"/>
          </p:nvPr>
        </p:nvSpPr>
        <p:spPr>
          <a:xfrm>
            <a:off x="43335" y="-1690"/>
            <a:ext cx="6005100" cy="131338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2. EXPLAIN</a:t>
            </a:r>
            <a:endParaRPr sz="6000" dirty="0"/>
          </a:p>
        </p:txBody>
      </p:sp>
      <p:sp>
        <p:nvSpPr>
          <p:cNvPr id="1376" name="Google Shape;1376;p60"/>
          <p:cNvSpPr txBox="1">
            <a:spLocks noGrp="1"/>
          </p:cNvSpPr>
          <p:nvPr>
            <p:ph type="subTitle" idx="1"/>
          </p:nvPr>
        </p:nvSpPr>
        <p:spPr>
          <a:xfrm>
            <a:off x="1117629" y="1271325"/>
            <a:ext cx="6005100" cy="238715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600" dirty="0"/>
              <a:t>Once a specific behavior has been described, psychologists then attempt to go beyond the obvious and explain why people act the way they do. </a:t>
            </a:r>
          </a:p>
          <a:p>
            <a:pPr marL="0" lvl="0" indent="0" algn="l" rtl="0">
              <a:spcBef>
                <a:spcPts val="0"/>
              </a:spcBef>
              <a:spcAft>
                <a:spcPts val="1200"/>
              </a:spcAft>
              <a:buNone/>
            </a:pPr>
            <a:r>
              <a:rPr lang="en-US" sz="1600" dirty="0"/>
              <a:t>Through a series of rigorous tests, scientific experiments, and observations, psychology expounds on the reason behind someone’s actions. </a:t>
            </a:r>
          </a:p>
          <a:p>
            <a:pPr marL="0" lvl="0" indent="0" algn="l" rtl="0">
              <a:spcBef>
                <a:spcPts val="0"/>
              </a:spcBef>
              <a:spcAft>
                <a:spcPts val="1200"/>
              </a:spcAft>
              <a:buNone/>
            </a:pPr>
            <a:r>
              <a:rPr lang="en-US" sz="1600" dirty="0"/>
              <a:t>Explaining behavior provides answers to why people behave the way they do under different circumstances. </a:t>
            </a:r>
            <a:endParaRPr sz="1600" dirty="0"/>
          </a:p>
        </p:txBody>
      </p:sp>
      <p:sp>
        <p:nvSpPr>
          <p:cNvPr id="1377" name="Google Shape;1377;p60"/>
          <p:cNvSpPr/>
          <p:nvPr/>
        </p:nvSpPr>
        <p:spPr>
          <a:xfrm>
            <a:off x="3881688" y="3819325"/>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C86F822D-33C5-460B-A9CB-3271257BDF28}"/>
              </a:ext>
            </a:extLst>
          </p:cNvPr>
          <p:cNvPicPr>
            <a:picLocks noChangeAspect="1"/>
          </p:cNvPicPr>
          <p:nvPr/>
        </p:nvPicPr>
        <p:blipFill>
          <a:blip r:embed="rId3"/>
          <a:stretch>
            <a:fillRect/>
          </a:stretch>
        </p:blipFill>
        <p:spPr>
          <a:xfrm>
            <a:off x="6999907" y="-3914"/>
            <a:ext cx="1079086" cy="1268078"/>
          </a:xfrm>
          <a:prstGeom prst="rect">
            <a:avLst/>
          </a:prstGeom>
        </p:spPr>
      </p:pic>
      <p:pic>
        <p:nvPicPr>
          <p:cNvPr id="3" name="Picture 2">
            <a:extLst>
              <a:ext uri="{FF2B5EF4-FFF2-40B4-BE49-F238E27FC236}">
                <a16:creationId xmlns:a16="http://schemas.microsoft.com/office/drawing/2014/main" id="{F2293DCF-713B-4157-A06B-8CC98AD875E8}"/>
              </a:ext>
            </a:extLst>
          </p:cNvPr>
          <p:cNvPicPr>
            <a:picLocks noChangeAspect="1"/>
          </p:cNvPicPr>
          <p:nvPr/>
        </p:nvPicPr>
        <p:blipFill>
          <a:blip r:embed="rId3"/>
          <a:stretch>
            <a:fillRect/>
          </a:stretch>
        </p:blipFill>
        <p:spPr>
          <a:xfrm rot="16200000">
            <a:off x="94496" y="3969918"/>
            <a:ext cx="1079086" cy="1268078"/>
          </a:xfrm>
          <a:prstGeom prst="rect">
            <a:avLst/>
          </a:prstGeom>
        </p:spPr>
      </p:pic>
      <p:pic>
        <p:nvPicPr>
          <p:cNvPr id="6" name="Picture 5">
            <a:extLst>
              <a:ext uri="{FF2B5EF4-FFF2-40B4-BE49-F238E27FC236}">
                <a16:creationId xmlns:a16="http://schemas.microsoft.com/office/drawing/2014/main" id="{7738A854-2ACB-4660-9AE0-E2F22C4EB05A}"/>
              </a:ext>
            </a:extLst>
          </p:cNvPr>
          <p:cNvPicPr>
            <a:picLocks noChangeAspect="1"/>
          </p:cNvPicPr>
          <p:nvPr/>
        </p:nvPicPr>
        <p:blipFill>
          <a:blip r:embed="rId4"/>
          <a:stretch>
            <a:fillRect/>
          </a:stretch>
        </p:blipFill>
        <p:spPr>
          <a:xfrm>
            <a:off x="6889009" y="3072809"/>
            <a:ext cx="1858681" cy="1858681"/>
          </a:xfrm>
          <a:prstGeom prst="rect">
            <a:avLst/>
          </a:prstGeom>
        </p:spPr>
      </p:pic>
    </p:spTree>
    <p:extLst>
      <p:ext uri="{BB962C8B-B14F-4D97-AF65-F5344CB8AC3E}">
        <p14:creationId xmlns:p14="http://schemas.microsoft.com/office/powerpoint/2010/main" val="4263606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374"/>
        <p:cNvGrpSpPr/>
        <p:nvPr/>
      </p:nvGrpSpPr>
      <p:grpSpPr>
        <a:xfrm>
          <a:off x="0" y="0"/>
          <a:ext cx="0" cy="0"/>
          <a:chOff x="0" y="0"/>
          <a:chExt cx="0" cy="0"/>
        </a:xfrm>
      </p:grpSpPr>
      <p:sp>
        <p:nvSpPr>
          <p:cNvPr id="1375" name="Google Shape;1375;p60"/>
          <p:cNvSpPr txBox="1">
            <a:spLocks noGrp="1"/>
          </p:cNvSpPr>
          <p:nvPr>
            <p:ph type="title"/>
          </p:nvPr>
        </p:nvSpPr>
        <p:spPr>
          <a:xfrm>
            <a:off x="43335" y="-1690"/>
            <a:ext cx="6005100" cy="131338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3. PREDICT</a:t>
            </a:r>
            <a:endParaRPr sz="6000" dirty="0"/>
          </a:p>
        </p:txBody>
      </p:sp>
      <p:sp>
        <p:nvSpPr>
          <p:cNvPr id="1376" name="Google Shape;1376;p60"/>
          <p:cNvSpPr txBox="1">
            <a:spLocks noGrp="1"/>
          </p:cNvSpPr>
          <p:nvPr>
            <p:ph type="subTitle" idx="1"/>
          </p:nvPr>
        </p:nvSpPr>
        <p:spPr>
          <a:xfrm>
            <a:off x="1117629" y="1271325"/>
            <a:ext cx="6005100" cy="238715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600" dirty="0"/>
              <a:t>Making predictions based on how people previously thought and acted is one of the primary goals of social psychology. </a:t>
            </a:r>
          </a:p>
          <a:p>
            <a:pPr marL="0" lvl="0" indent="0" algn="l" rtl="0">
              <a:spcBef>
                <a:spcPts val="0"/>
              </a:spcBef>
              <a:spcAft>
                <a:spcPts val="1200"/>
              </a:spcAft>
              <a:buNone/>
            </a:pPr>
            <a:r>
              <a:rPr lang="en-US" sz="1600" dirty="0"/>
              <a:t>By analyzing past observed behavior, psychological studies aim to predict and anticipate how a certain behavior will appear again in the future. </a:t>
            </a:r>
          </a:p>
          <a:p>
            <a:pPr marL="0" lvl="0" indent="0" algn="l" rtl="0">
              <a:spcBef>
                <a:spcPts val="0"/>
              </a:spcBef>
              <a:spcAft>
                <a:spcPts val="1200"/>
              </a:spcAft>
              <a:buNone/>
            </a:pPr>
            <a:r>
              <a:rPr lang="en-US" sz="1600" dirty="0"/>
              <a:t>This allows psychologists to form a pattern of behavior and better understand the underlying causes of people’s actions.</a:t>
            </a:r>
            <a:endParaRPr sz="1600" dirty="0"/>
          </a:p>
        </p:txBody>
      </p:sp>
      <p:sp>
        <p:nvSpPr>
          <p:cNvPr id="1377" name="Google Shape;1377;p60"/>
          <p:cNvSpPr/>
          <p:nvPr/>
        </p:nvSpPr>
        <p:spPr>
          <a:xfrm>
            <a:off x="3881688" y="3819325"/>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C86F822D-33C5-460B-A9CB-3271257BDF28}"/>
              </a:ext>
            </a:extLst>
          </p:cNvPr>
          <p:cNvPicPr>
            <a:picLocks noChangeAspect="1"/>
          </p:cNvPicPr>
          <p:nvPr/>
        </p:nvPicPr>
        <p:blipFill>
          <a:blip r:embed="rId3"/>
          <a:stretch>
            <a:fillRect/>
          </a:stretch>
        </p:blipFill>
        <p:spPr>
          <a:xfrm>
            <a:off x="6999907" y="-3914"/>
            <a:ext cx="1079086" cy="1268078"/>
          </a:xfrm>
          <a:prstGeom prst="rect">
            <a:avLst/>
          </a:prstGeom>
        </p:spPr>
      </p:pic>
      <p:pic>
        <p:nvPicPr>
          <p:cNvPr id="3" name="Picture 2">
            <a:extLst>
              <a:ext uri="{FF2B5EF4-FFF2-40B4-BE49-F238E27FC236}">
                <a16:creationId xmlns:a16="http://schemas.microsoft.com/office/drawing/2014/main" id="{F2293DCF-713B-4157-A06B-8CC98AD875E8}"/>
              </a:ext>
            </a:extLst>
          </p:cNvPr>
          <p:cNvPicPr>
            <a:picLocks noChangeAspect="1"/>
          </p:cNvPicPr>
          <p:nvPr/>
        </p:nvPicPr>
        <p:blipFill>
          <a:blip r:embed="rId3"/>
          <a:stretch>
            <a:fillRect/>
          </a:stretch>
        </p:blipFill>
        <p:spPr>
          <a:xfrm rot="16200000">
            <a:off x="94496" y="3969918"/>
            <a:ext cx="1079086" cy="1268078"/>
          </a:xfrm>
          <a:prstGeom prst="rect">
            <a:avLst/>
          </a:prstGeom>
        </p:spPr>
      </p:pic>
      <p:pic>
        <p:nvPicPr>
          <p:cNvPr id="5" name="Picture 4">
            <a:extLst>
              <a:ext uri="{FF2B5EF4-FFF2-40B4-BE49-F238E27FC236}">
                <a16:creationId xmlns:a16="http://schemas.microsoft.com/office/drawing/2014/main" id="{4ADEC524-BEE9-429C-8AEA-9DDBF89EB3C7}"/>
              </a:ext>
            </a:extLst>
          </p:cNvPr>
          <p:cNvPicPr>
            <a:picLocks noChangeAspect="1"/>
          </p:cNvPicPr>
          <p:nvPr/>
        </p:nvPicPr>
        <p:blipFill>
          <a:blip r:embed="rId4"/>
          <a:stretch>
            <a:fillRect/>
          </a:stretch>
        </p:blipFill>
        <p:spPr>
          <a:xfrm>
            <a:off x="6588947" y="2998874"/>
            <a:ext cx="2236076" cy="2236076"/>
          </a:xfrm>
          <a:prstGeom prst="rect">
            <a:avLst/>
          </a:prstGeom>
        </p:spPr>
      </p:pic>
    </p:spTree>
    <p:extLst>
      <p:ext uri="{BB962C8B-B14F-4D97-AF65-F5344CB8AC3E}">
        <p14:creationId xmlns:p14="http://schemas.microsoft.com/office/powerpoint/2010/main" val="270953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374"/>
        <p:cNvGrpSpPr/>
        <p:nvPr/>
      </p:nvGrpSpPr>
      <p:grpSpPr>
        <a:xfrm>
          <a:off x="0" y="0"/>
          <a:ext cx="0" cy="0"/>
          <a:chOff x="0" y="0"/>
          <a:chExt cx="0" cy="0"/>
        </a:xfrm>
      </p:grpSpPr>
      <p:sp>
        <p:nvSpPr>
          <p:cNvPr id="1375" name="Google Shape;1375;p60"/>
          <p:cNvSpPr txBox="1">
            <a:spLocks noGrp="1"/>
          </p:cNvSpPr>
          <p:nvPr>
            <p:ph type="title"/>
          </p:nvPr>
        </p:nvSpPr>
        <p:spPr>
          <a:xfrm>
            <a:off x="287884" y="0"/>
            <a:ext cx="6005100" cy="131338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4. CONTROL</a:t>
            </a:r>
            <a:endParaRPr sz="6000" dirty="0"/>
          </a:p>
        </p:txBody>
      </p:sp>
      <p:sp>
        <p:nvSpPr>
          <p:cNvPr id="1376" name="Google Shape;1376;p60"/>
          <p:cNvSpPr txBox="1">
            <a:spLocks noGrp="1"/>
          </p:cNvSpPr>
          <p:nvPr>
            <p:ph type="subTitle" idx="1"/>
          </p:nvPr>
        </p:nvSpPr>
        <p:spPr>
          <a:xfrm>
            <a:off x="1117629" y="1271325"/>
            <a:ext cx="6005100" cy="238715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600" dirty="0"/>
              <a:t>Aside from treating mental illnesses and enhancing well-being, changing or controlling human behavior is one of the primary goals of research in psychology. </a:t>
            </a:r>
          </a:p>
          <a:p>
            <a:pPr marL="0" lvl="0" indent="0" algn="l" rtl="0">
              <a:spcBef>
                <a:spcPts val="0"/>
              </a:spcBef>
              <a:spcAft>
                <a:spcPts val="1200"/>
              </a:spcAft>
              <a:buNone/>
            </a:pPr>
            <a:r>
              <a:rPr lang="en-US" sz="1600" dirty="0"/>
              <a:t>Various psychological studies about human behavior are used to influence, change, or control behavior using previously gathered data about human behavior.</a:t>
            </a:r>
            <a:endParaRPr sz="1600" dirty="0"/>
          </a:p>
        </p:txBody>
      </p:sp>
      <p:sp>
        <p:nvSpPr>
          <p:cNvPr id="1377" name="Google Shape;1377;p60"/>
          <p:cNvSpPr/>
          <p:nvPr/>
        </p:nvSpPr>
        <p:spPr>
          <a:xfrm>
            <a:off x="3881688" y="3819325"/>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C86F822D-33C5-460B-A9CB-3271257BDF28}"/>
              </a:ext>
            </a:extLst>
          </p:cNvPr>
          <p:cNvPicPr>
            <a:picLocks noChangeAspect="1"/>
          </p:cNvPicPr>
          <p:nvPr/>
        </p:nvPicPr>
        <p:blipFill>
          <a:blip r:embed="rId3"/>
          <a:stretch>
            <a:fillRect/>
          </a:stretch>
        </p:blipFill>
        <p:spPr>
          <a:xfrm>
            <a:off x="6999907" y="-3914"/>
            <a:ext cx="1079086" cy="1268078"/>
          </a:xfrm>
          <a:prstGeom prst="rect">
            <a:avLst/>
          </a:prstGeom>
        </p:spPr>
      </p:pic>
      <p:pic>
        <p:nvPicPr>
          <p:cNvPr id="3" name="Picture 2">
            <a:extLst>
              <a:ext uri="{FF2B5EF4-FFF2-40B4-BE49-F238E27FC236}">
                <a16:creationId xmlns:a16="http://schemas.microsoft.com/office/drawing/2014/main" id="{F2293DCF-713B-4157-A06B-8CC98AD875E8}"/>
              </a:ext>
            </a:extLst>
          </p:cNvPr>
          <p:cNvPicPr>
            <a:picLocks noChangeAspect="1"/>
          </p:cNvPicPr>
          <p:nvPr/>
        </p:nvPicPr>
        <p:blipFill>
          <a:blip r:embed="rId3"/>
          <a:stretch>
            <a:fillRect/>
          </a:stretch>
        </p:blipFill>
        <p:spPr>
          <a:xfrm rot="16200000">
            <a:off x="94496" y="3969918"/>
            <a:ext cx="1079086" cy="1268078"/>
          </a:xfrm>
          <a:prstGeom prst="rect">
            <a:avLst/>
          </a:prstGeom>
        </p:spPr>
      </p:pic>
      <p:pic>
        <p:nvPicPr>
          <p:cNvPr id="5" name="Picture 4">
            <a:extLst>
              <a:ext uri="{FF2B5EF4-FFF2-40B4-BE49-F238E27FC236}">
                <a16:creationId xmlns:a16="http://schemas.microsoft.com/office/drawing/2014/main" id="{E79ED292-0028-497A-A276-ACFF05E1DA2F}"/>
              </a:ext>
            </a:extLst>
          </p:cNvPr>
          <p:cNvPicPr>
            <a:picLocks noChangeAspect="1"/>
          </p:cNvPicPr>
          <p:nvPr/>
        </p:nvPicPr>
        <p:blipFill>
          <a:blip r:embed="rId4"/>
          <a:stretch>
            <a:fillRect/>
          </a:stretch>
        </p:blipFill>
        <p:spPr>
          <a:xfrm>
            <a:off x="6270774" y="2561439"/>
            <a:ext cx="2537352" cy="2537352"/>
          </a:xfrm>
          <a:prstGeom prst="rect">
            <a:avLst/>
          </a:prstGeom>
        </p:spPr>
      </p:pic>
    </p:spTree>
    <p:extLst>
      <p:ext uri="{BB962C8B-B14F-4D97-AF65-F5344CB8AC3E}">
        <p14:creationId xmlns:p14="http://schemas.microsoft.com/office/powerpoint/2010/main" val="309398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387"/>
        <p:cNvGrpSpPr/>
        <p:nvPr/>
      </p:nvGrpSpPr>
      <p:grpSpPr>
        <a:xfrm>
          <a:off x="0" y="0"/>
          <a:ext cx="0" cy="0"/>
          <a:chOff x="0" y="0"/>
          <a:chExt cx="0" cy="0"/>
        </a:xfrm>
      </p:grpSpPr>
      <p:sp>
        <p:nvSpPr>
          <p:cNvPr id="1388" name="Google Shape;1388;p62"/>
          <p:cNvSpPr txBox="1">
            <a:spLocks noGrp="1"/>
          </p:cNvSpPr>
          <p:nvPr>
            <p:ph type="title"/>
          </p:nvPr>
        </p:nvSpPr>
        <p:spPr>
          <a:xfrm>
            <a:off x="3547185" y="1053416"/>
            <a:ext cx="6064406" cy="29303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Perspectives </a:t>
            </a:r>
            <a:br>
              <a:rPr lang="en" dirty="0">
                <a:solidFill>
                  <a:schemeClr val="bg1"/>
                </a:solidFill>
              </a:rPr>
            </a:br>
            <a:r>
              <a:rPr lang="en" dirty="0">
                <a:solidFill>
                  <a:schemeClr val="bg1"/>
                </a:solidFill>
              </a:rPr>
              <a:t>Of </a:t>
            </a:r>
            <a:br>
              <a:rPr lang="en" dirty="0">
                <a:solidFill>
                  <a:schemeClr val="bg1"/>
                </a:solidFill>
              </a:rPr>
            </a:br>
            <a:r>
              <a:rPr lang="en" dirty="0">
                <a:solidFill>
                  <a:schemeClr val="bg1"/>
                </a:solidFill>
              </a:rPr>
              <a:t>Psychology</a:t>
            </a:r>
            <a:endParaRPr dirty="0">
              <a:solidFill>
                <a:schemeClr val="bg1"/>
              </a:solidFill>
            </a:endParaRPr>
          </a:p>
        </p:txBody>
      </p:sp>
      <p:sp>
        <p:nvSpPr>
          <p:cNvPr id="1390" name="Google Shape;1390;p62"/>
          <p:cNvSpPr/>
          <p:nvPr/>
        </p:nvSpPr>
        <p:spPr>
          <a:xfrm>
            <a:off x="5889078" y="4420327"/>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92A4CACE-080F-4CD4-B356-7196F09E30A0}"/>
              </a:ext>
            </a:extLst>
          </p:cNvPr>
          <p:cNvPicPr>
            <a:picLocks noChangeAspect="1"/>
          </p:cNvPicPr>
          <p:nvPr/>
        </p:nvPicPr>
        <p:blipFill>
          <a:blip r:embed="rId3"/>
          <a:stretch>
            <a:fillRect/>
          </a:stretch>
        </p:blipFill>
        <p:spPr>
          <a:xfrm>
            <a:off x="-63300" y="153341"/>
            <a:ext cx="4730510" cy="4730510"/>
          </a:xfrm>
          <a:prstGeom prst="rect">
            <a:avLst/>
          </a:prstGeom>
        </p:spPr>
      </p:pic>
    </p:spTree>
    <p:extLst>
      <p:ext uri="{BB962C8B-B14F-4D97-AF65-F5344CB8AC3E}">
        <p14:creationId xmlns:p14="http://schemas.microsoft.com/office/powerpoint/2010/main" val="124563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1354"/>
        <p:cNvGrpSpPr/>
        <p:nvPr/>
      </p:nvGrpSpPr>
      <p:grpSpPr>
        <a:xfrm>
          <a:off x="0" y="0"/>
          <a:ext cx="0" cy="0"/>
          <a:chOff x="0" y="0"/>
          <a:chExt cx="0" cy="0"/>
        </a:xfrm>
      </p:grpSpPr>
      <p:sp>
        <p:nvSpPr>
          <p:cNvPr id="1355" name="Google Shape;1355;p57"/>
          <p:cNvSpPr txBox="1">
            <a:spLocks noGrp="1"/>
          </p:cNvSpPr>
          <p:nvPr>
            <p:ph type="title"/>
          </p:nvPr>
        </p:nvSpPr>
        <p:spPr>
          <a:xfrm>
            <a:off x="1569446" y="215053"/>
            <a:ext cx="6005100" cy="168466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t>HUMANISTIC PERSPECTIVE</a:t>
            </a:r>
            <a:endParaRPr sz="5400" dirty="0"/>
          </a:p>
        </p:txBody>
      </p:sp>
      <p:sp>
        <p:nvSpPr>
          <p:cNvPr id="1356" name="Google Shape;1356;p57"/>
          <p:cNvSpPr txBox="1">
            <a:spLocks noGrp="1"/>
          </p:cNvSpPr>
          <p:nvPr>
            <p:ph type="subTitle" idx="1"/>
          </p:nvPr>
        </p:nvSpPr>
        <p:spPr>
          <a:xfrm>
            <a:off x="4439798" y="2118001"/>
            <a:ext cx="4544453" cy="2251558"/>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Clr>
                <a:schemeClr val="dk1"/>
              </a:buClr>
              <a:buSzPts val="1100"/>
              <a:buFont typeface="Arial"/>
              <a:buNone/>
            </a:pPr>
            <a:r>
              <a:rPr lang="en-US" dirty="0"/>
              <a:t>Humanistic Psychology is a psychological perspective that emphasizes the study of the whole person (know as holism). </a:t>
            </a:r>
          </a:p>
          <a:p>
            <a:pPr marL="0" lvl="0" indent="0" algn="ctr" rtl="0">
              <a:spcBef>
                <a:spcPts val="0"/>
              </a:spcBef>
              <a:spcAft>
                <a:spcPts val="1200"/>
              </a:spcAft>
              <a:buClr>
                <a:schemeClr val="dk1"/>
              </a:buClr>
              <a:buSzPts val="1100"/>
              <a:buFont typeface="Arial"/>
              <a:buNone/>
            </a:pPr>
            <a:r>
              <a:rPr lang="en-US" dirty="0"/>
              <a:t>Humanistic psychologists look at human behavior, not only through the eyes of the observer, but through the eyes of the person doing the behaving.</a:t>
            </a:r>
            <a:endParaRPr dirty="0"/>
          </a:p>
        </p:txBody>
      </p:sp>
      <p:pic>
        <p:nvPicPr>
          <p:cNvPr id="2" name="Picture 1">
            <a:extLst>
              <a:ext uri="{FF2B5EF4-FFF2-40B4-BE49-F238E27FC236}">
                <a16:creationId xmlns:a16="http://schemas.microsoft.com/office/drawing/2014/main" id="{05FA8843-5872-4395-968F-142E954C2DA6}"/>
              </a:ext>
            </a:extLst>
          </p:cNvPr>
          <p:cNvPicPr>
            <a:picLocks noChangeAspect="1"/>
          </p:cNvPicPr>
          <p:nvPr/>
        </p:nvPicPr>
        <p:blipFill>
          <a:blip r:embed="rId3"/>
          <a:stretch>
            <a:fillRect/>
          </a:stretch>
        </p:blipFill>
        <p:spPr>
          <a:xfrm rot="16679682">
            <a:off x="-522739" y="-451080"/>
            <a:ext cx="1871634" cy="1694835"/>
          </a:xfrm>
          <a:prstGeom prst="rect">
            <a:avLst/>
          </a:prstGeom>
        </p:spPr>
      </p:pic>
      <p:pic>
        <p:nvPicPr>
          <p:cNvPr id="5" name="Picture 4">
            <a:extLst>
              <a:ext uri="{FF2B5EF4-FFF2-40B4-BE49-F238E27FC236}">
                <a16:creationId xmlns:a16="http://schemas.microsoft.com/office/drawing/2014/main" id="{80942A54-D12F-4F86-9BE2-350FA05254E1}"/>
              </a:ext>
            </a:extLst>
          </p:cNvPr>
          <p:cNvPicPr>
            <a:picLocks noChangeAspect="1"/>
          </p:cNvPicPr>
          <p:nvPr/>
        </p:nvPicPr>
        <p:blipFill>
          <a:blip r:embed="rId4"/>
          <a:stretch>
            <a:fillRect/>
          </a:stretch>
        </p:blipFill>
        <p:spPr>
          <a:xfrm>
            <a:off x="-308471" y="891118"/>
            <a:ext cx="4880471" cy="49686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1354"/>
        <p:cNvGrpSpPr/>
        <p:nvPr/>
      </p:nvGrpSpPr>
      <p:grpSpPr>
        <a:xfrm>
          <a:off x="0" y="0"/>
          <a:ext cx="0" cy="0"/>
          <a:chOff x="0" y="0"/>
          <a:chExt cx="0" cy="0"/>
        </a:xfrm>
      </p:grpSpPr>
      <p:sp>
        <p:nvSpPr>
          <p:cNvPr id="1355" name="Google Shape;1355;p57"/>
          <p:cNvSpPr txBox="1">
            <a:spLocks noGrp="1"/>
          </p:cNvSpPr>
          <p:nvPr>
            <p:ph type="title"/>
          </p:nvPr>
        </p:nvSpPr>
        <p:spPr>
          <a:xfrm>
            <a:off x="1569446" y="215053"/>
            <a:ext cx="6005100" cy="168466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t>PSYCHODYNAMIC PERSPECTIVE</a:t>
            </a:r>
            <a:endParaRPr sz="5400" dirty="0"/>
          </a:p>
        </p:txBody>
      </p:sp>
      <p:sp>
        <p:nvSpPr>
          <p:cNvPr id="1356" name="Google Shape;1356;p57"/>
          <p:cNvSpPr txBox="1">
            <a:spLocks noGrp="1"/>
          </p:cNvSpPr>
          <p:nvPr>
            <p:ph type="subTitle" idx="1"/>
          </p:nvPr>
        </p:nvSpPr>
        <p:spPr>
          <a:xfrm>
            <a:off x="4263529" y="1888575"/>
            <a:ext cx="4880471" cy="2251558"/>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Clr>
                <a:schemeClr val="dk1"/>
              </a:buClr>
              <a:buSzPts val="1100"/>
              <a:buFont typeface="Arial"/>
              <a:buNone/>
            </a:pPr>
            <a:r>
              <a:rPr lang="en-US" dirty="0"/>
              <a:t>The psychodynamic perspective in psychology focuses on unconscious processes and unresolved conflicts that influence human behavior, emotions, and thoughts. </a:t>
            </a:r>
          </a:p>
          <a:p>
            <a:pPr marL="0" lvl="0" indent="0" algn="ctr" rtl="0">
              <a:spcBef>
                <a:spcPts val="0"/>
              </a:spcBef>
              <a:spcAft>
                <a:spcPts val="1200"/>
              </a:spcAft>
              <a:buClr>
                <a:schemeClr val="dk1"/>
              </a:buClr>
              <a:buSzPts val="1100"/>
              <a:buFont typeface="Arial"/>
              <a:buNone/>
            </a:pPr>
            <a:r>
              <a:rPr lang="en-US" dirty="0"/>
              <a:t>It emphasizes the role of early childhood experiences, unconscious desires, and the interplay of conscious and unconscious mental forces in shaping personality and behavior. </a:t>
            </a:r>
          </a:p>
        </p:txBody>
      </p:sp>
      <p:pic>
        <p:nvPicPr>
          <p:cNvPr id="2" name="Picture 1">
            <a:extLst>
              <a:ext uri="{FF2B5EF4-FFF2-40B4-BE49-F238E27FC236}">
                <a16:creationId xmlns:a16="http://schemas.microsoft.com/office/drawing/2014/main" id="{05FA8843-5872-4395-968F-142E954C2DA6}"/>
              </a:ext>
            </a:extLst>
          </p:cNvPr>
          <p:cNvPicPr>
            <a:picLocks noChangeAspect="1"/>
          </p:cNvPicPr>
          <p:nvPr/>
        </p:nvPicPr>
        <p:blipFill>
          <a:blip r:embed="rId3"/>
          <a:stretch>
            <a:fillRect/>
          </a:stretch>
        </p:blipFill>
        <p:spPr>
          <a:xfrm rot="16679682">
            <a:off x="-522739" y="-451080"/>
            <a:ext cx="1871634" cy="1694835"/>
          </a:xfrm>
          <a:prstGeom prst="rect">
            <a:avLst/>
          </a:prstGeom>
        </p:spPr>
      </p:pic>
      <p:pic>
        <p:nvPicPr>
          <p:cNvPr id="4" name="Picture 3">
            <a:extLst>
              <a:ext uri="{FF2B5EF4-FFF2-40B4-BE49-F238E27FC236}">
                <a16:creationId xmlns:a16="http://schemas.microsoft.com/office/drawing/2014/main" id="{41468B77-B4E6-43F0-B418-C6F557AF5833}"/>
              </a:ext>
            </a:extLst>
          </p:cNvPr>
          <p:cNvPicPr>
            <a:picLocks noChangeAspect="1"/>
          </p:cNvPicPr>
          <p:nvPr/>
        </p:nvPicPr>
        <p:blipFill>
          <a:blip r:embed="rId4"/>
          <a:stretch>
            <a:fillRect/>
          </a:stretch>
        </p:blipFill>
        <p:spPr>
          <a:xfrm>
            <a:off x="214508" y="1837067"/>
            <a:ext cx="3955506" cy="3091380"/>
          </a:xfrm>
          <a:prstGeom prst="roundRect">
            <a:avLst/>
          </a:prstGeom>
        </p:spPr>
      </p:pic>
    </p:spTree>
    <p:extLst>
      <p:ext uri="{BB962C8B-B14F-4D97-AF65-F5344CB8AC3E}">
        <p14:creationId xmlns:p14="http://schemas.microsoft.com/office/powerpoint/2010/main" val="347665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387"/>
        <p:cNvGrpSpPr/>
        <p:nvPr/>
      </p:nvGrpSpPr>
      <p:grpSpPr>
        <a:xfrm>
          <a:off x="0" y="0"/>
          <a:ext cx="0" cy="0"/>
          <a:chOff x="0" y="0"/>
          <a:chExt cx="0" cy="0"/>
        </a:xfrm>
      </p:grpSpPr>
      <p:sp>
        <p:nvSpPr>
          <p:cNvPr id="1388" name="Google Shape;1388;p62"/>
          <p:cNvSpPr txBox="1">
            <a:spLocks noGrp="1"/>
          </p:cNvSpPr>
          <p:nvPr>
            <p:ph type="title"/>
          </p:nvPr>
        </p:nvSpPr>
        <p:spPr>
          <a:xfrm>
            <a:off x="972432" y="2534555"/>
            <a:ext cx="7199128" cy="121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What is Psychology?</a:t>
            </a:r>
            <a:endParaRPr dirty="0">
              <a:solidFill>
                <a:schemeClr val="bg1"/>
              </a:solidFill>
            </a:endParaRPr>
          </a:p>
        </p:txBody>
      </p:sp>
      <p:sp>
        <p:nvSpPr>
          <p:cNvPr id="1389" name="Google Shape;1389;p62"/>
          <p:cNvSpPr txBox="1">
            <a:spLocks noGrp="1"/>
          </p:cNvSpPr>
          <p:nvPr>
            <p:ph type="title" idx="2"/>
          </p:nvPr>
        </p:nvSpPr>
        <p:spPr>
          <a:xfrm>
            <a:off x="2019295" y="935717"/>
            <a:ext cx="5105400" cy="7816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t>UNIT 1</a:t>
            </a:r>
            <a:endParaRPr sz="4800" dirty="0"/>
          </a:p>
        </p:txBody>
      </p:sp>
      <p:sp>
        <p:nvSpPr>
          <p:cNvPr id="1390" name="Google Shape;1390;p62"/>
          <p:cNvSpPr/>
          <p:nvPr/>
        </p:nvSpPr>
        <p:spPr>
          <a:xfrm>
            <a:off x="3881687" y="4161639"/>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2">
            <a:hlinkClick r:id="rId3" action="ppaction://hlinksldjump"/>
          </p:cNvPr>
          <p:cNvSpPr/>
          <p:nvPr/>
        </p:nvSpPr>
        <p:spPr>
          <a:xfrm>
            <a:off x="3372855" y="1808430"/>
            <a:ext cx="2398281" cy="543949"/>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2"/>
                </a:solidFill>
                <a:latin typeface="Hammersmith One"/>
                <a:ea typeface="Hammersmith One"/>
                <a:cs typeface="Hammersmith One"/>
                <a:sym typeface="Hammersmith One"/>
              </a:rPr>
              <a:t>B.A. Part 1</a:t>
            </a:r>
            <a:endParaRPr sz="2800" dirty="0">
              <a:solidFill>
                <a:schemeClr val="accent2"/>
              </a:solidFill>
              <a:latin typeface="Hammersmith One"/>
              <a:ea typeface="Hammersmith One"/>
              <a:cs typeface="Hammersmith One"/>
              <a:sym typeface="Hammersmith On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1354"/>
        <p:cNvGrpSpPr/>
        <p:nvPr/>
      </p:nvGrpSpPr>
      <p:grpSpPr>
        <a:xfrm>
          <a:off x="0" y="0"/>
          <a:ext cx="0" cy="0"/>
          <a:chOff x="0" y="0"/>
          <a:chExt cx="0" cy="0"/>
        </a:xfrm>
      </p:grpSpPr>
      <p:pic>
        <p:nvPicPr>
          <p:cNvPr id="5" name="Picture 4">
            <a:extLst>
              <a:ext uri="{FF2B5EF4-FFF2-40B4-BE49-F238E27FC236}">
                <a16:creationId xmlns:a16="http://schemas.microsoft.com/office/drawing/2014/main" id="{28A7FFAD-F715-4382-A7DA-AB1AEC50CC69}"/>
              </a:ext>
            </a:extLst>
          </p:cNvPr>
          <p:cNvPicPr>
            <a:picLocks noChangeAspect="1"/>
          </p:cNvPicPr>
          <p:nvPr/>
        </p:nvPicPr>
        <p:blipFill>
          <a:blip r:embed="rId3"/>
          <a:stretch>
            <a:fillRect/>
          </a:stretch>
        </p:blipFill>
        <p:spPr>
          <a:xfrm>
            <a:off x="0" y="1746174"/>
            <a:ext cx="5376231" cy="3024130"/>
          </a:xfrm>
          <a:prstGeom prst="rect">
            <a:avLst/>
          </a:prstGeom>
        </p:spPr>
      </p:pic>
      <p:sp>
        <p:nvSpPr>
          <p:cNvPr id="1355" name="Google Shape;1355;p57"/>
          <p:cNvSpPr txBox="1">
            <a:spLocks noGrp="1"/>
          </p:cNvSpPr>
          <p:nvPr>
            <p:ph type="title"/>
          </p:nvPr>
        </p:nvSpPr>
        <p:spPr>
          <a:xfrm>
            <a:off x="1569446" y="215053"/>
            <a:ext cx="6005100" cy="168466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t>BEHAVIOURIST PERSPECTIVE</a:t>
            </a:r>
            <a:endParaRPr sz="5400" dirty="0"/>
          </a:p>
        </p:txBody>
      </p:sp>
      <p:sp>
        <p:nvSpPr>
          <p:cNvPr id="1356" name="Google Shape;1356;p57"/>
          <p:cNvSpPr txBox="1">
            <a:spLocks noGrp="1"/>
          </p:cNvSpPr>
          <p:nvPr>
            <p:ph type="subTitle" idx="1"/>
          </p:nvPr>
        </p:nvSpPr>
        <p:spPr>
          <a:xfrm>
            <a:off x="4676982" y="2309691"/>
            <a:ext cx="4252510" cy="1868177"/>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Clr>
                <a:schemeClr val="dk1"/>
              </a:buClr>
              <a:buSzPts val="1100"/>
              <a:buFont typeface="Arial"/>
              <a:buNone/>
            </a:pPr>
            <a:r>
              <a:rPr lang="en-US" dirty="0"/>
              <a:t>Behaviorism is different from most other approaches because they view people (and animals) as controlled by their environment and specifically that we are the result of what we have learned from our environment.</a:t>
            </a:r>
          </a:p>
        </p:txBody>
      </p:sp>
      <p:pic>
        <p:nvPicPr>
          <p:cNvPr id="2" name="Picture 1">
            <a:extLst>
              <a:ext uri="{FF2B5EF4-FFF2-40B4-BE49-F238E27FC236}">
                <a16:creationId xmlns:a16="http://schemas.microsoft.com/office/drawing/2014/main" id="{05FA8843-5872-4395-968F-142E954C2DA6}"/>
              </a:ext>
            </a:extLst>
          </p:cNvPr>
          <p:cNvPicPr>
            <a:picLocks noChangeAspect="1"/>
          </p:cNvPicPr>
          <p:nvPr/>
        </p:nvPicPr>
        <p:blipFill>
          <a:blip r:embed="rId4"/>
          <a:stretch>
            <a:fillRect/>
          </a:stretch>
        </p:blipFill>
        <p:spPr>
          <a:xfrm rot="16679682">
            <a:off x="-522739" y="-451080"/>
            <a:ext cx="1871634" cy="1694835"/>
          </a:xfrm>
          <a:prstGeom prst="rect">
            <a:avLst/>
          </a:prstGeom>
        </p:spPr>
      </p:pic>
    </p:spTree>
    <p:extLst>
      <p:ext uri="{BB962C8B-B14F-4D97-AF65-F5344CB8AC3E}">
        <p14:creationId xmlns:p14="http://schemas.microsoft.com/office/powerpoint/2010/main" val="2649081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1354"/>
        <p:cNvGrpSpPr/>
        <p:nvPr/>
      </p:nvGrpSpPr>
      <p:grpSpPr>
        <a:xfrm>
          <a:off x="0" y="0"/>
          <a:ext cx="0" cy="0"/>
          <a:chOff x="0" y="0"/>
          <a:chExt cx="0" cy="0"/>
        </a:xfrm>
      </p:grpSpPr>
      <p:sp>
        <p:nvSpPr>
          <p:cNvPr id="1355" name="Google Shape;1355;p57"/>
          <p:cNvSpPr txBox="1">
            <a:spLocks noGrp="1"/>
          </p:cNvSpPr>
          <p:nvPr>
            <p:ph type="title"/>
          </p:nvPr>
        </p:nvSpPr>
        <p:spPr>
          <a:xfrm>
            <a:off x="1569446" y="215053"/>
            <a:ext cx="6005100" cy="168466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t>COGNITIVE PERSPECTIVE</a:t>
            </a:r>
            <a:endParaRPr sz="5400" dirty="0"/>
          </a:p>
        </p:txBody>
      </p:sp>
      <p:sp>
        <p:nvSpPr>
          <p:cNvPr id="1356" name="Google Shape;1356;p57"/>
          <p:cNvSpPr txBox="1">
            <a:spLocks noGrp="1"/>
          </p:cNvSpPr>
          <p:nvPr>
            <p:ph type="subTitle" idx="1"/>
          </p:nvPr>
        </p:nvSpPr>
        <p:spPr>
          <a:xfrm>
            <a:off x="4990875" y="2001219"/>
            <a:ext cx="3999122" cy="2927228"/>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Clr>
                <a:schemeClr val="dk1"/>
              </a:buClr>
              <a:buSzPts val="1100"/>
              <a:buFont typeface="Arial"/>
              <a:buNone/>
            </a:pPr>
            <a:r>
              <a:rPr lang="en-US" dirty="0"/>
              <a:t>The cognitive perspective in psychology explores how people think, perceive, and process information. </a:t>
            </a:r>
          </a:p>
          <a:p>
            <a:pPr marL="0" lvl="0" indent="0" algn="ctr" rtl="0">
              <a:spcBef>
                <a:spcPts val="0"/>
              </a:spcBef>
              <a:spcAft>
                <a:spcPts val="1200"/>
              </a:spcAft>
              <a:buClr>
                <a:schemeClr val="dk1"/>
              </a:buClr>
              <a:buSzPts val="1100"/>
              <a:buFont typeface="Arial"/>
              <a:buNone/>
            </a:pPr>
            <a:r>
              <a:rPr lang="en-US" dirty="0"/>
              <a:t>It's focused on understanding how individuals interpret and make sense of their experiences, leading to insights into learning, perception, and cognitive development.</a:t>
            </a:r>
          </a:p>
        </p:txBody>
      </p:sp>
      <p:pic>
        <p:nvPicPr>
          <p:cNvPr id="2" name="Picture 1">
            <a:extLst>
              <a:ext uri="{FF2B5EF4-FFF2-40B4-BE49-F238E27FC236}">
                <a16:creationId xmlns:a16="http://schemas.microsoft.com/office/drawing/2014/main" id="{05FA8843-5872-4395-968F-142E954C2DA6}"/>
              </a:ext>
            </a:extLst>
          </p:cNvPr>
          <p:cNvPicPr>
            <a:picLocks noChangeAspect="1"/>
          </p:cNvPicPr>
          <p:nvPr/>
        </p:nvPicPr>
        <p:blipFill>
          <a:blip r:embed="rId3"/>
          <a:stretch>
            <a:fillRect/>
          </a:stretch>
        </p:blipFill>
        <p:spPr>
          <a:xfrm rot="16679682">
            <a:off x="-522739" y="-451080"/>
            <a:ext cx="1871634" cy="1694835"/>
          </a:xfrm>
          <a:prstGeom prst="rect">
            <a:avLst/>
          </a:prstGeom>
        </p:spPr>
      </p:pic>
      <p:pic>
        <p:nvPicPr>
          <p:cNvPr id="5" name="Picture 4">
            <a:extLst>
              <a:ext uri="{FF2B5EF4-FFF2-40B4-BE49-F238E27FC236}">
                <a16:creationId xmlns:a16="http://schemas.microsoft.com/office/drawing/2014/main" id="{8891DDE9-D5F9-4EB2-AD7C-CE7D020027D5}"/>
              </a:ext>
            </a:extLst>
          </p:cNvPr>
          <p:cNvPicPr>
            <a:picLocks noChangeAspect="1"/>
          </p:cNvPicPr>
          <p:nvPr/>
        </p:nvPicPr>
        <p:blipFill>
          <a:blip r:embed="rId4"/>
          <a:stretch>
            <a:fillRect/>
          </a:stretch>
        </p:blipFill>
        <p:spPr>
          <a:xfrm>
            <a:off x="154003" y="2001219"/>
            <a:ext cx="4785719" cy="2691967"/>
          </a:xfrm>
          <a:prstGeom prst="roundRect">
            <a:avLst/>
          </a:prstGeom>
        </p:spPr>
      </p:pic>
    </p:spTree>
    <p:extLst>
      <p:ext uri="{BB962C8B-B14F-4D97-AF65-F5344CB8AC3E}">
        <p14:creationId xmlns:p14="http://schemas.microsoft.com/office/powerpoint/2010/main" val="3706822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sp>
        <p:nvSpPr>
          <p:cNvPr id="2333" name="Google Shape;2333;p105"/>
          <p:cNvSpPr txBox="1">
            <a:spLocks noGrp="1"/>
          </p:cNvSpPr>
          <p:nvPr>
            <p:ph type="title"/>
          </p:nvPr>
        </p:nvSpPr>
        <p:spPr>
          <a:xfrm>
            <a:off x="1388100" y="1557450"/>
            <a:ext cx="6367800" cy="202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dirty="0"/>
              <a:t>THANK </a:t>
            </a:r>
            <a:br>
              <a:rPr lang="en" sz="8800" dirty="0"/>
            </a:br>
            <a:r>
              <a:rPr lang="en" sz="8800" dirty="0"/>
              <a:t>YOU!</a:t>
            </a:r>
            <a:endParaRPr sz="8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1"/>
        <p:cNvGrpSpPr/>
        <p:nvPr/>
      </p:nvGrpSpPr>
      <p:grpSpPr>
        <a:xfrm>
          <a:off x="0" y="0"/>
          <a:ext cx="0" cy="0"/>
          <a:chOff x="0" y="0"/>
          <a:chExt cx="0" cy="0"/>
        </a:xfrm>
      </p:grpSpPr>
      <p:pic>
        <p:nvPicPr>
          <p:cNvPr id="6" name="Picture 5">
            <a:extLst>
              <a:ext uri="{FF2B5EF4-FFF2-40B4-BE49-F238E27FC236}">
                <a16:creationId xmlns:a16="http://schemas.microsoft.com/office/drawing/2014/main" id="{6CAAF7FD-9450-4D4C-A8DE-88AA95CF4C0F}"/>
              </a:ext>
            </a:extLst>
          </p:cNvPr>
          <p:cNvPicPr>
            <a:picLocks noChangeAspect="1"/>
          </p:cNvPicPr>
          <p:nvPr/>
        </p:nvPicPr>
        <p:blipFill>
          <a:blip r:embed="rId3"/>
          <a:stretch>
            <a:fillRect/>
          </a:stretch>
        </p:blipFill>
        <p:spPr>
          <a:xfrm>
            <a:off x="4281544" y="1450143"/>
            <a:ext cx="3682956" cy="3682956"/>
          </a:xfrm>
          <a:prstGeom prst="rect">
            <a:avLst/>
          </a:prstGeom>
        </p:spPr>
      </p:pic>
      <p:sp>
        <p:nvSpPr>
          <p:cNvPr id="1362" name="Google Shape;1362;p58"/>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What is Psychology?</a:t>
            </a:r>
            <a:endParaRPr dirty="0"/>
          </a:p>
        </p:txBody>
      </p:sp>
      <p:sp>
        <p:nvSpPr>
          <p:cNvPr id="1363" name="Google Shape;1363;p58"/>
          <p:cNvSpPr txBox="1">
            <a:spLocks noGrp="1"/>
          </p:cNvSpPr>
          <p:nvPr>
            <p:ph type="body" idx="1"/>
          </p:nvPr>
        </p:nvSpPr>
        <p:spPr>
          <a:xfrm>
            <a:off x="713225" y="1122325"/>
            <a:ext cx="5117420" cy="3580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dirty="0">
                <a:solidFill>
                  <a:schemeClr val="accent2"/>
                </a:solidFill>
              </a:rPr>
              <a:t>Psychology is the scientific study of mind and </a:t>
            </a:r>
            <a:r>
              <a:rPr lang="en-US" dirty="0" err="1">
                <a:solidFill>
                  <a:schemeClr val="accent2"/>
                </a:solidFill>
              </a:rPr>
              <a:t>behaviour</a:t>
            </a:r>
            <a:r>
              <a:rPr lang="en-US" dirty="0">
                <a:solidFill>
                  <a:schemeClr val="accent2"/>
                </a:solidFill>
              </a:rPr>
              <a:t>, according to the American Psychological Association.  </a:t>
            </a:r>
            <a:endParaRPr dirty="0">
              <a:solidFill>
                <a:schemeClr val="accent2"/>
              </a:solidFill>
            </a:endParaRPr>
          </a:p>
          <a:p>
            <a:pPr marL="0" lvl="0" indent="0" algn="l" rtl="0">
              <a:lnSpc>
                <a:spcPct val="100000"/>
              </a:lnSpc>
              <a:spcBef>
                <a:spcPts val="1600"/>
              </a:spcBef>
              <a:spcAft>
                <a:spcPts val="0"/>
              </a:spcAft>
              <a:buNone/>
            </a:pPr>
            <a:r>
              <a:rPr lang="en-US" dirty="0">
                <a:solidFill>
                  <a:schemeClr val="accent2"/>
                </a:solidFill>
              </a:rPr>
              <a:t>Psychology is a multifaceted discipline and includes many sub-fields of study areas such as Human Development, Sports, Health, Clinical, Social </a:t>
            </a:r>
            <a:r>
              <a:rPr lang="en-US" dirty="0" err="1">
                <a:solidFill>
                  <a:schemeClr val="accent2"/>
                </a:solidFill>
              </a:rPr>
              <a:t>Behaviour</a:t>
            </a:r>
            <a:r>
              <a:rPr lang="en-US" dirty="0">
                <a:solidFill>
                  <a:schemeClr val="accent2"/>
                </a:solidFill>
              </a:rPr>
              <a:t> and Cognitive Processes.</a:t>
            </a:r>
            <a:endParaRPr lang="en-US" b="1" dirty="0">
              <a:solidFill>
                <a:schemeClr val="accent2"/>
              </a:solidFill>
            </a:endParaRPr>
          </a:p>
          <a:p>
            <a:pPr marL="0" lvl="0" indent="0" algn="l" rtl="0">
              <a:spcBef>
                <a:spcPts val="1600"/>
              </a:spcBef>
              <a:spcAft>
                <a:spcPts val="1600"/>
              </a:spcAft>
              <a:buNone/>
            </a:pPr>
            <a:endParaRPr dirty="0">
              <a:solidFill>
                <a:schemeClr val="accent2"/>
              </a:solidFill>
            </a:endParaRPr>
          </a:p>
        </p:txBody>
      </p:sp>
      <p:sp>
        <p:nvSpPr>
          <p:cNvPr id="1364" name="Google Shape;1364;p58"/>
          <p:cNvSpPr/>
          <p:nvPr/>
        </p:nvSpPr>
        <p:spPr>
          <a:xfrm>
            <a:off x="812919" y="2519656"/>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2458" name="Google Shape;2458;p115"/>
          <p:cNvSpPr/>
          <p:nvPr/>
        </p:nvSpPr>
        <p:spPr>
          <a:xfrm>
            <a:off x="1831350" y="1470800"/>
            <a:ext cx="5481300" cy="283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15"/>
          <p:cNvSpPr txBox="1">
            <a:spLocks noGrp="1"/>
          </p:cNvSpPr>
          <p:nvPr>
            <p:ph type="title"/>
          </p:nvPr>
        </p:nvSpPr>
        <p:spPr>
          <a:xfrm>
            <a:off x="713250" y="433954"/>
            <a:ext cx="7717500" cy="103683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Mental Processes are Cognitive Processes-</a:t>
            </a:r>
            <a:endParaRPr dirty="0"/>
          </a:p>
        </p:txBody>
      </p:sp>
      <p:sp>
        <p:nvSpPr>
          <p:cNvPr id="2460" name="Google Shape;2460;p115"/>
          <p:cNvSpPr txBox="1">
            <a:spLocks noGrp="1"/>
          </p:cNvSpPr>
          <p:nvPr>
            <p:ph type="subTitle" idx="1"/>
          </p:nvPr>
        </p:nvSpPr>
        <p:spPr>
          <a:xfrm>
            <a:off x="2214975" y="1767075"/>
            <a:ext cx="2167800" cy="3615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a:t>DREAM</a:t>
            </a:r>
            <a:endParaRPr dirty="0"/>
          </a:p>
        </p:txBody>
      </p:sp>
      <p:sp>
        <p:nvSpPr>
          <p:cNvPr id="2461" name="Google Shape;2461;p115"/>
          <p:cNvSpPr txBox="1">
            <a:spLocks noGrp="1"/>
          </p:cNvSpPr>
          <p:nvPr>
            <p:ph type="subTitle" idx="2"/>
          </p:nvPr>
        </p:nvSpPr>
        <p:spPr>
          <a:xfrm>
            <a:off x="4761225" y="1767075"/>
            <a:ext cx="2167800" cy="3615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a:t>PERCEPTION</a:t>
            </a:r>
            <a:endParaRPr dirty="0"/>
          </a:p>
        </p:txBody>
      </p:sp>
      <p:sp>
        <p:nvSpPr>
          <p:cNvPr id="2464" name="Google Shape;2464;p115"/>
          <p:cNvSpPr txBox="1">
            <a:spLocks noGrp="1"/>
          </p:cNvSpPr>
          <p:nvPr>
            <p:ph type="subTitle" idx="5"/>
          </p:nvPr>
        </p:nvSpPr>
        <p:spPr>
          <a:xfrm>
            <a:off x="2214975" y="3065375"/>
            <a:ext cx="2167800" cy="3615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a:t>THOUGHT</a:t>
            </a:r>
            <a:endParaRPr dirty="0"/>
          </a:p>
        </p:txBody>
      </p:sp>
      <p:sp>
        <p:nvSpPr>
          <p:cNvPr id="2465" name="Google Shape;2465;p115"/>
          <p:cNvSpPr txBox="1">
            <a:spLocks noGrp="1"/>
          </p:cNvSpPr>
          <p:nvPr>
            <p:ph type="subTitle" idx="6"/>
          </p:nvPr>
        </p:nvSpPr>
        <p:spPr>
          <a:xfrm>
            <a:off x="4761225" y="3065375"/>
            <a:ext cx="2167800" cy="3615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a:t>MEMORY</a:t>
            </a:r>
            <a:endParaRPr dirty="0"/>
          </a:p>
        </p:txBody>
      </p:sp>
      <p:pic>
        <p:nvPicPr>
          <p:cNvPr id="11" name="Picture 10">
            <a:extLst>
              <a:ext uri="{FF2B5EF4-FFF2-40B4-BE49-F238E27FC236}">
                <a16:creationId xmlns:a16="http://schemas.microsoft.com/office/drawing/2014/main" id="{31271F29-D390-46BF-868E-86FA09F2770C}"/>
              </a:ext>
            </a:extLst>
          </p:cNvPr>
          <p:cNvPicPr>
            <a:picLocks noChangeAspect="1"/>
          </p:cNvPicPr>
          <p:nvPr/>
        </p:nvPicPr>
        <p:blipFill>
          <a:blip r:embed="rId3"/>
          <a:stretch>
            <a:fillRect/>
          </a:stretch>
        </p:blipFill>
        <p:spPr>
          <a:xfrm>
            <a:off x="2914943" y="2134940"/>
            <a:ext cx="781972" cy="781972"/>
          </a:xfrm>
          <a:prstGeom prst="rect">
            <a:avLst/>
          </a:prstGeom>
        </p:spPr>
      </p:pic>
      <p:pic>
        <p:nvPicPr>
          <p:cNvPr id="13" name="Picture 12">
            <a:extLst>
              <a:ext uri="{FF2B5EF4-FFF2-40B4-BE49-F238E27FC236}">
                <a16:creationId xmlns:a16="http://schemas.microsoft.com/office/drawing/2014/main" id="{B69925AF-A2E7-4225-B1CA-B7B0268B087A}"/>
              </a:ext>
            </a:extLst>
          </p:cNvPr>
          <p:cNvPicPr>
            <a:picLocks noChangeAspect="1"/>
          </p:cNvPicPr>
          <p:nvPr/>
        </p:nvPicPr>
        <p:blipFill>
          <a:blip r:embed="rId4"/>
          <a:stretch>
            <a:fillRect/>
          </a:stretch>
        </p:blipFill>
        <p:spPr>
          <a:xfrm>
            <a:off x="5466368" y="2034331"/>
            <a:ext cx="781038" cy="781038"/>
          </a:xfrm>
          <a:prstGeom prst="rect">
            <a:avLst/>
          </a:prstGeom>
        </p:spPr>
      </p:pic>
      <p:pic>
        <p:nvPicPr>
          <p:cNvPr id="15" name="Picture 14">
            <a:extLst>
              <a:ext uri="{FF2B5EF4-FFF2-40B4-BE49-F238E27FC236}">
                <a16:creationId xmlns:a16="http://schemas.microsoft.com/office/drawing/2014/main" id="{0E850900-96CF-4FF9-AAA3-4B2591F597F2}"/>
              </a:ext>
            </a:extLst>
          </p:cNvPr>
          <p:cNvPicPr>
            <a:picLocks noChangeAspect="1"/>
          </p:cNvPicPr>
          <p:nvPr/>
        </p:nvPicPr>
        <p:blipFill>
          <a:blip r:embed="rId5"/>
          <a:stretch>
            <a:fillRect/>
          </a:stretch>
        </p:blipFill>
        <p:spPr>
          <a:xfrm>
            <a:off x="2915877" y="3408996"/>
            <a:ext cx="781038" cy="781038"/>
          </a:xfrm>
          <a:prstGeom prst="rect">
            <a:avLst/>
          </a:prstGeom>
        </p:spPr>
      </p:pic>
      <p:pic>
        <p:nvPicPr>
          <p:cNvPr id="17" name="Picture 16">
            <a:extLst>
              <a:ext uri="{FF2B5EF4-FFF2-40B4-BE49-F238E27FC236}">
                <a16:creationId xmlns:a16="http://schemas.microsoft.com/office/drawing/2014/main" id="{5A6769BD-01CA-4994-98CE-28CF122E7BC6}"/>
              </a:ext>
            </a:extLst>
          </p:cNvPr>
          <p:cNvPicPr>
            <a:picLocks noChangeAspect="1"/>
          </p:cNvPicPr>
          <p:nvPr/>
        </p:nvPicPr>
        <p:blipFill>
          <a:blip r:embed="rId6"/>
          <a:stretch>
            <a:fillRect/>
          </a:stretch>
        </p:blipFill>
        <p:spPr>
          <a:xfrm>
            <a:off x="5434896" y="3341940"/>
            <a:ext cx="820457" cy="8204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278"/>
        <p:cNvGrpSpPr/>
        <p:nvPr/>
      </p:nvGrpSpPr>
      <p:grpSpPr>
        <a:xfrm>
          <a:off x="0" y="0"/>
          <a:ext cx="0" cy="0"/>
          <a:chOff x="0" y="0"/>
          <a:chExt cx="0" cy="0"/>
        </a:xfrm>
      </p:grpSpPr>
      <p:sp>
        <p:nvSpPr>
          <p:cNvPr id="2279" name="Google Shape;2279;p102"/>
          <p:cNvSpPr/>
          <p:nvPr/>
        </p:nvSpPr>
        <p:spPr>
          <a:xfrm>
            <a:off x="0" y="617216"/>
            <a:ext cx="9144000" cy="95078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02"/>
          <p:cNvSpPr txBox="1">
            <a:spLocks noGrp="1"/>
          </p:cNvSpPr>
          <p:nvPr>
            <p:ph type="subTitle" idx="1"/>
          </p:nvPr>
        </p:nvSpPr>
        <p:spPr>
          <a:xfrm>
            <a:off x="2364013" y="830557"/>
            <a:ext cx="4466885" cy="57234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1A1A1A"/>
              </a:buClr>
              <a:buSzPts val="1100"/>
              <a:buFont typeface="Arial"/>
              <a:buNone/>
            </a:pPr>
            <a:r>
              <a:rPr lang="en-US" dirty="0"/>
              <a:t>Psychologists also study emotions as they can also affect </a:t>
            </a:r>
            <a:r>
              <a:rPr lang="en-US" dirty="0" err="1"/>
              <a:t>behaviour</a:t>
            </a:r>
            <a:r>
              <a:rPr lang="en-US" dirty="0"/>
              <a:t> and cognition.</a:t>
            </a:r>
            <a:endParaRPr dirty="0"/>
          </a:p>
        </p:txBody>
      </p:sp>
      <p:grpSp>
        <p:nvGrpSpPr>
          <p:cNvPr id="2282" name="Google Shape;2282;p102"/>
          <p:cNvGrpSpPr/>
          <p:nvPr/>
        </p:nvGrpSpPr>
        <p:grpSpPr>
          <a:xfrm rot="10800000" flipH="1">
            <a:off x="7131254" y="959359"/>
            <a:ext cx="1696762" cy="1688828"/>
            <a:chOff x="2414491" y="671177"/>
            <a:chExt cx="1830972" cy="1822411"/>
          </a:xfrm>
        </p:grpSpPr>
        <p:sp>
          <p:nvSpPr>
            <p:cNvPr id="2283" name="Google Shape;2283;p102"/>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02"/>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02"/>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02"/>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02"/>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02"/>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02"/>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02"/>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02"/>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02"/>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02"/>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02"/>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02"/>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02"/>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02"/>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02"/>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02"/>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02"/>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02"/>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02"/>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02"/>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02"/>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02"/>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02"/>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02"/>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02"/>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02"/>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02"/>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02"/>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02"/>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02"/>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02"/>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02"/>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02"/>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6C0CD512-E43C-45C3-A703-931BFDA1AD84}"/>
              </a:ext>
            </a:extLst>
          </p:cNvPr>
          <p:cNvPicPr>
            <a:picLocks noChangeAspect="1"/>
          </p:cNvPicPr>
          <p:nvPr/>
        </p:nvPicPr>
        <p:blipFill>
          <a:blip r:embed="rId3"/>
          <a:stretch>
            <a:fillRect/>
          </a:stretch>
        </p:blipFill>
        <p:spPr>
          <a:xfrm>
            <a:off x="269172" y="983843"/>
            <a:ext cx="1694835" cy="1688738"/>
          </a:xfrm>
          <a:prstGeom prst="rect">
            <a:avLst/>
          </a:prstGeom>
        </p:spPr>
      </p:pic>
      <p:pic>
        <p:nvPicPr>
          <p:cNvPr id="4" name="Picture 3">
            <a:extLst>
              <a:ext uri="{FF2B5EF4-FFF2-40B4-BE49-F238E27FC236}">
                <a16:creationId xmlns:a16="http://schemas.microsoft.com/office/drawing/2014/main" id="{B9933952-8F26-4FBE-A3DF-9A99FDE63715}"/>
              </a:ext>
            </a:extLst>
          </p:cNvPr>
          <p:cNvPicPr>
            <a:picLocks noChangeAspect="1"/>
          </p:cNvPicPr>
          <p:nvPr/>
        </p:nvPicPr>
        <p:blipFill>
          <a:blip r:embed="rId4"/>
          <a:stretch>
            <a:fillRect/>
          </a:stretch>
        </p:blipFill>
        <p:spPr>
          <a:xfrm>
            <a:off x="2391874" y="1335555"/>
            <a:ext cx="4360252" cy="43602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56"/>
          <p:cNvSpPr txBox="1">
            <a:spLocks noGrp="1"/>
          </p:cNvSpPr>
          <p:nvPr>
            <p:ph type="subTitle" idx="1"/>
          </p:nvPr>
        </p:nvSpPr>
        <p:spPr>
          <a:xfrm>
            <a:off x="3905700" y="3380175"/>
            <a:ext cx="1923600" cy="10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dirty="0"/>
              <a:t>T</a:t>
            </a:r>
            <a:r>
              <a:rPr lang="en" dirty="0"/>
              <a:t>est the prediction.</a:t>
            </a:r>
            <a:endParaRPr dirty="0"/>
          </a:p>
        </p:txBody>
      </p:sp>
      <p:sp>
        <p:nvSpPr>
          <p:cNvPr id="1333" name="Google Shape;1333;p56"/>
          <p:cNvSpPr txBox="1">
            <a:spLocks noGrp="1"/>
          </p:cNvSpPr>
          <p:nvPr>
            <p:ph type="subTitle" idx="2"/>
          </p:nvPr>
        </p:nvSpPr>
        <p:spPr>
          <a:xfrm>
            <a:off x="1391100" y="3380175"/>
            <a:ext cx="1923600" cy="10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Make a prediction based on the hypothesis.</a:t>
            </a:r>
            <a:endParaRPr dirty="0"/>
          </a:p>
        </p:txBody>
      </p:sp>
      <p:sp>
        <p:nvSpPr>
          <p:cNvPr id="1334" name="Google Shape;1334;p5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t>PSYCHOLOGY AS A SCIENCE</a:t>
            </a:r>
            <a:endParaRPr sz="4400" dirty="0"/>
          </a:p>
        </p:txBody>
      </p:sp>
      <p:sp>
        <p:nvSpPr>
          <p:cNvPr id="1339" name="Google Shape;1339;p56"/>
          <p:cNvSpPr txBox="1">
            <a:spLocks noGrp="1"/>
          </p:cNvSpPr>
          <p:nvPr>
            <p:ph type="subTitle" idx="7"/>
          </p:nvPr>
        </p:nvSpPr>
        <p:spPr>
          <a:xfrm>
            <a:off x="1391100" y="1825209"/>
            <a:ext cx="1923600" cy="10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Make an observation.</a:t>
            </a:r>
            <a:endParaRPr dirty="0"/>
          </a:p>
        </p:txBody>
      </p:sp>
      <p:sp>
        <p:nvSpPr>
          <p:cNvPr id="1340" name="Google Shape;1340;p56"/>
          <p:cNvSpPr txBox="1">
            <a:spLocks noGrp="1"/>
          </p:cNvSpPr>
          <p:nvPr>
            <p:ph type="subTitle" idx="8"/>
          </p:nvPr>
        </p:nvSpPr>
        <p:spPr>
          <a:xfrm>
            <a:off x="3905700" y="1825209"/>
            <a:ext cx="1923600" cy="10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Ask a question.</a:t>
            </a:r>
            <a:endParaRPr dirty="0"/>
          </a:p>
        </p:txBody>
      </p:sp>
      <p:sp>
        <p:nvSpPr>
          <p:cNvPr id="1341" name="Google Shape;1341;p56">
            <a:hlinkClick r:id="rId3" action="ppaction://hlinksldjump"/>
          </p:cNvPr>
          <p:cNvSpPr txBox="1">
            <a:spLocks noGrp="1"/>
          </p:cNvSpPr>
          <p:nvPr>
            <p:ph type="title" idx="9"/>
          </p:nvPr>
        </p:nvSpPr>
        <p:spPr>
          <a:xfrm>
            <a:off x="792175" y="1434475"/>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a:t>01</a:t>
            </a:r>
            <a:endParaRPr/>
          </a:p>
        </p:txBody>
      </p:sp>
      <p:sp>
        <p:nvSpPr>
          <p:cNvPr id="1342" name="Google Shape;1342;p56">
            <a:hlinkClick r:id="" action="ppaction://noaction"/>
          </p:cNvPr>
          <p:cNvSpPr txBox="1">
            <a:spLocks noGrp="1"/>
          </p:cNvSpPr>
          <p:nvPr>
            <p:ph type="title" idx="13"/>
          </p:nvPr>
        </p:nvSpPr>
        <p:spPr>
          <a:xfrm>
            <a:off x="3314700" y="1434475"/>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dirty="0"/>
              <a:t>02</a:t>
            </a:r>
            <a:endParaRPr dirty="0"/>
          </a:p>
        </p:txBody>
      </p:sp>
      <p:sp>
        <p:nvSpPr>
          <p:cNvPr id="1343" name="Google Shape;1343;p56">
            <a:hlinkClick r:id="" action="ppaction://noaction"/>
          </p:cNvPr>
          <p:cNvSpPr txBox="1">
            <a:spLocks noGrp="1"/>
          </p:cNvSpPr>
          <p:nvPr>
            <p:ph type="title" idx="14"/>
          </p:nvPr>
        </p:nvSpPr>
        <p:spPr>
          <a:xfrm>
            <a:off x="792175" y="2992276"/>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dirty="0"/>
              <a:t>04</a:t>
            </a:r>
            <a:endParaRPr dirty="0"/>
          </a:p>
        </p:txBody>
      </p:sp>
      <p:sp>
        <p:nvSpPr>
          <p:cNvPr id="1344" name="Google Shape;1344;p56">
            <a:hlinkClick r:id="" action="ppaction://noaction"/>
          </p:cNvPr>
          <p:cNvSpPr txBox="1">
            <a:spLocks noGrp="1"/>
          </p:cNvSpPr>
          <p:nvPr>
            <p:ph type="title" idx="15"/>
          </p:nvPr>
        </p:nvSpPr>
        <p:spPr>
          <a:xfrm>
            <a:off x="3314700" y="2992276"/>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dirty="0"/>
              <a:t>05</a:t>
            </a:r>
            <a:endParaRPr dirty="0"/>
          </a:p>
        </p:txBody>
      </p:sp>
      <p:sp>
        <p:nvSpPr>
          <p:cNvPr id="1345" name="Google Shape;1345;p56"/>
          <p:cNvSpPr txBox="1">
            <a:spLocks noGrp="1"/>
          </p:cNvSpPr>
          <p:nvPr>
            <p:ph type="subTitle" idx="16"/>
          </p:nvPr>
        </p:nvSpPr>
        <p:spPr>
          <a:xfrm>
            <a:off x="6428225" y="3380175"/>
            <a:ext cx="1923600" cy="10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dirty="0"/>
              <a:t>I</a:t>
            </a:r>
            <a:r>
              <a:rPr lang="en" dirty="0"/>
              <a:t>terate: Use the results to make new hypothesis or prediction.</a:t>
            </a:r>
            <a:endParaRPr dirty="0"/>
          </a:p>
        </p:txBody>
      </p:sp>
      <p:sp>
        <p:nvSpPr>
          <p:cNvPr id="1348" name="Google Shape;1348;p56"/>
          <p:cNvSpPr txBox="1">
            <a:spLocks noGrp="1"/>
          </p:cNvSpPr>
          <p:nvPr>
            <p:ph type="subTitle" idx="19"/>
          </p:nvPr>
        </p:nvSpPr>
        <p:spPr>
          <a:xfrm>
            <a:off x="6428225" y="1825209"/>
            <a:ext cx="1923600" cy="10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Form a hypothesis or testable explaination.</a:t>
            </a:r>
            <a:endParaRPr dirty="0"/>
          </a:p>
        </p:txBody>
      </p:sp>
      <p:sp>
        <p:nvSpPr>
          <p:cNvPr id="1349" name="Google Shape;1349;p56">
            <a:hlinkClick r:id="" action="ppaction://noaction"/>
          </p:cNvPr>
          <p:cNvSpPr txBox="1">
            <a:spLocks noGrp="1"/>
          </p:cNvSpPr>
          <p:nvPr>
            <p:ph type="title" idx="20"/>
          </p:nvPr>
        </p:nvSpPr>
        <p:spPr>
          <a:xfrm>
            <a:off x="5837225" y="1434475"/>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dirty="0"/>
              <a:t>03</a:t>
            </a:r>
            <a:endParaRPr dirty="0"/>
          </a:p>
        </p:txBody>
      </p:sp>
      <p:sp>
        <p:nvSpPr>
          <p:cNvPr id="1350" name="Google Shape;1350;p56">
            <a:hlinkClick r:id="" action="ppaction://noaction"/>
          </p:cNvPr>
          <p:cNvSpPr txBox="1">
            <a:spLocks noGrp="1"/>
          </p:cNvSpPr>
          <p:nvPr>
            <p:ph type="title" idx="21"/>
          </p:nvPr>
        </p:nvSpPr>
        <p:spPr>
          <a:xfrm>
            <a:off x="5837225" y="2992276"/>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dirty="0"/>
              <a:t>06</a:t>
            </a:r>
            <a:endParaRPr dirty="0"/>
          </a:p>
        </p:txBody>
      </p:sp>
      <p:sp>
        <p:nvSpPr>
          <p:cNvPr id="21" name="Google Shape;1390;p62">
            <a:extLst>
              <a:ext uri="{FF2B5EF4-FFF2-40B4-BE49-F238E27FC236}">
                <a16:creationId xmlns:a16="http://schemas.microsoft.com/office/drawing/2014/main" id="{C02526BD-BAFA-4F42-A8AE-8AF37D63502A}"/>
              </a:ext>
            </a:extLst>
          </p:cNvPr>
          <p:cNvSpPr/>
          <p:nvPr/>
        </p:nvSpPr>
        <p:spPr>
          <a:xfrm flipV="1">
            <a:off x="3681350" y="1063266"/>
            <a:ext cx="1781300" cy="45719"/>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sp>
        <p:nvSpPr>
          <p:cNvPr id="2326" name="Google Shape;2326;p104"/>
          <p:cNvSpPr txBox="1">
            <a:spLocks noGrp="1"/>
          </p:cNvSpPr>
          <p:nvPr>
            <p:ph type="title"/>
          </p:nvPr>
        </p:nvSpPr>
        <p:spPr>
          <a:xfrm>
            <a:off x="713225" y="947079"/>
            <a:ext cx="4450800" cy="126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Psychology As A Science Of Social Behaviour</a:t>
            </a:r>
            <a:endParaRPr dirty="0"/>
          </a:p>
        </p:txBody>
      </p:sp>
      <p:sp>
        <p:nvSpPr>
          <p:cNvPr id="2327" name="Google Shape;2327;p104"/>
          <p:cNvSpPr txBox="1">
            <a:spLocks noGrp="1"/>
          </p:cNvSpPr>
          <p:nvPr>
            <p:ph type="subTitle" idx="1"/>
          </p:nvPr>
        </p:nvSpPr>
        <p:spPr>
          <a:xfrm>
            <a:off x="713224" y="2313798"/>
            <a:ext cx="3673019" cy="2689412"/>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b="1" dirty="0"/>
              <a:t>Wilhelm Wundt </a:t>
            </a:r>
            <a:r>
              <a:rPr lang="en" dirty="0"/>
              <a:t>founded the first psychological study laboratory and is thought of as </a:t>
            </a:r>
            <a:r>
              <a:rPr lang="en" b="1" dirty="0"/>
              <a:t>father of Psychology</a:t>
            </a:r>
            <a:r>
              <a:rPr lang="en" dirty="0"/>
              <a:t>. </a:t>
            </a:r>
          </a:p>
          <a:p>
            <a:pPr marL="0" lvl="0" indent="0" algn="l" rtl="0">
              <a:spcBef>
                <a:spcPts val="0"/>
              </a:spcBef>
              <a:spcAft>
                <a:spcPts val="1200"/>
              </a:spcAft>
              <a:buNone/>
            </a:pPr>
            <a:r>
              <a:rPr lang="en" dirty="0"/>
              <a:t>Psychology is a science because it uses the scientific method to examine human and social behaviour.</a:t>
            </a:r>
            <a:endParaRPr dirty="0"/>
          </a:p>
        </p:txBody>
      </p:sp>
      <p:pic>
        <p:nvPicPr>
          <p:cNvPr id="2328" name="Google Shape;2328;p104"/>
          <p:cNvPicPr preferRelativeResize="0"/>
          <p:nvPr/>
        </p:nvPicPr>
        <p:blipFill>
          <a:blip r:embed="rId3"/>
          <a:srcRect l="8680" r="8680"/>
          <a:stretch/>
        </p:blipFill>
        <p:spPr>
          <a:xfrm>
            <a:off x="5164026" y="1007547"/>
            <a:ext cx="3231600" cy="31284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387"/>
        <p:cNvGrpSpPr/>
        <p:nvPr/>
      </p:nvGrpSpPr>
      <p:grpSpPr>
        <a:xfrm>
          <a:off x="0" y="0"/>
          <a:ext cx="0" cy="0"/>
          <a:chOff x="0" y="0"/>
          <a:chExt cx="0" cy="0"/>
        </a:xfrm>
      </p:grpSpPr>
      <p:sp>
        <p:nvSpPr>
          <p:cNvPr id="1388" name="Google Shape;1388;p62"/>
          <p:cNvSpPr txBox="1">
            <a:spLocks noGrp="1"/>
          </p:cNvSpPr>
          <p:nvPr>
            <p:ph type="title"/>
          </p:nvPr>
        </p:nvSpPr>
        <p:spPr>
          <a:xfrm>
            <a:off x="752026" y="3347933"/>
            <a:ext cx="7639940" cy="121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History Of Psychology</a:t>
            </a:r>
            <a:endParaRPr dirty="0">
              <a:solidFill>
                <a:schemeClr val="bg1"/>
              </a:solidFill>
            </a:endParaRPr>
          </a:p>
        </p:txBody>
      </p:sp>
      <p:sp>
        <p:nvSpPr>
          <p:cNvPr id="1390" name="Google Shape;1390;p62"/>
          <p:cNvSpPr/>
          <p:nvPr/>
        </p:nvSpPr>
        <p:spPr>
          <a:xfrm>
            <a:off x="3881687" y="4459353"/>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152B245C-946B-4A09-88C5-907D42ED7FA9}"/>
              </a:ext>
            </a:extLst>
          </p:cNvPr>
          <p:cNvPicPr>
            <a:picLocks noChangeAspect="1"/>
          </p:cNvPicPr>
          <p:nvPr/>
        </p:nvPicPr>
        <p:blipFill>
          <a:blip r:embed="rId3"/>
          <a:stretch>
            <a:fillRect/>
          </a:stretch>
        </p:blipFill>
        <p:spPr>
          <a:xfrm>
            <a:off x="1807010" y="-50317"/>
            <a:ext cx="5529980" cy="3686653"/>
          </a:xfrm>
          <a:prstGeom prst="rect">
            <a:avLst/>
          </a:prstGeom>
        </p:spPr>
      </p:pic>
    </p:spTree>
    <p:extLst>
      <p:ext uri="{BB962C8B-B14F-4D97-AF65-F5344CB8AC3E}">
        <p14:creationId xmlns:p14="http://schemas.microsoft.com/office/powerpoint/2010/main" val="318726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C7B53B9-E766-4035-82A8-2A76DA506C03}"/>
              </a:ext>
            </a:extLst>
          </p:cNvPr>
          <p:cNvSpPr/>
          <p:nvPr/>
        </p:nvSpPr>
        <p:spPr>
          <a:xfrm>
            <a:off x="1323191" y="398033"/>
            <a:ext cx="6551407" cy="655734"/>
          </a:xfrm>
          <a:prstGeom prst="roundRect">
            <a:avLst>
              <a:gd name="adj" fmla="val 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82" name="Google Shape;1382;p61"/>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bg1">
                    <a:lumMod val="25000"/>
                  </a:schemeClr>
                </a:solidFill>
              </a:rPr>
              <a:t>BEGINNING OF PSYCHOLOGY</a:t>
            </a:r>
            <a:endParaRPr dirty="0">
              <a:solidFill>
                <a:schemeClr val="bg1">
                  <a:lumMod val="25000"/>
                </a:schemeClr>
              </a:solidFill>
            </a:endParaRPr>
          </a:p>
        </p:txBody>
      </p:sp>
      <p:sp>
        <p:nvSpPr>
          <p:cNvPr id="1383" name="Google Shape;1383;p61"/>
          <p:cNvSpPr txBox="1">
            <a:spLocks noGrp="1"/>
          </p:cNvSpPr>
          <p:nvPr>
            <p:ph type="subTitle" idx="1"/>
          </p:nvPr>
        </p:nvSpPr>
        <p:spPr>
          <a:xfrm>
            <a:off x="883749" y="1272959"/>
            <a:ext cx="7376501" cy="34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Psychology evolved from Philosophy, Science, Medicine and Theology. Psychology evolved out of a coalescence of natural science and the branch of Philosophy known as </a:t>
            </a:r>
            <a:r>
              <a:rPr lang="en" b="1" dirty="0"/>
              <a:t>Epistemology</a:t>
            </a:r>
            <a:r>
              <a:rPr lang="en" dirty="0"/>
              <a:t> or the theory of knowledge.</a:t>
            </a:r>
          </a:p>
          <a:p>
            <a:pPr marL="0" lvl="0" indent="0" algn="l" rtl="0">
              <a:spcBef>
                <a:spcPts val="0"/>
              </a:spcBef>
              <a:spcAft>
                <a:spcPts val="0"/>
              </a:spcAft>
              <a:buNone/>
            </a:pPr>
            <a:endParaRPr lang="en-US" b="1" dirty="0"/>
          </a:p>
          <a:p>
            <a:pPr marL="0" lvl="0" indent="0" algn="l" rtl="0">
              <a:spcBef>
                <a:spcPts val="0"/>
              </a:spcBef>
              <a:spcAft>
                <a:spcPts val="0"/>
              </a:spcAft>
              <a:buNone/>
            </a:pPr>
            <a:r>
              <a:rPr lang="en-IN" dirty="0"/>
              <a:t>In the beginning, Psychology was a 3-way synthesis of Physics, Physiology and Mental Philosophy. </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The roots of Psychology goes back to Egypt and the Egyptian Mystery System.</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Early Psychology focused on measuring and understanding the mind.</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Later Psychology focused on measuring and understanding behaviour.</a:t>
            </a:r>
            <a:endParaRPr dirty="0"/>
          </a:p>
        </p:txBody>
      </p:sp>
    </p:spTree>
  </p:cSld>
  <p:clrMapOvr>
    <a:masterClrMapping/>
  </p:clrMapOvr>
</p:sld>
</file>

<file path=ppt/theme/theme1.xml><?xml version="1.0" encoding="utf-8"?>
<a:theme xmlns:a="http://schemas.openxmlformats.org/drawingml/2006/main" name="Elegant Education Pack for Students by Slidesgo">
  <a:themeElements>
    <a:clrScheme name="Simple Light">
      <a:dk1>
        <a:srgbClr val="FFFFFF"/>
      </a:dk1>
      <a:lt1>
        <a:srgbClr val="E4DFED"/>
      </a:lt1>
      <a:dk2>
        <a:srgbClr val="9D8BCA"/>
      </a:dk2>
      <a:lt2>
        <a:srgbClr val="FFFFFF"/>
      </a:lt2>
      <a:accent1>
        <a:srgbClr val="C7BFAA"/>
      </a:accent1>
      <a:accent2>
        <a:srgbClr val="40474B"/>
      </a:accent2>
      <a:accent3>
        <a:srgbClr val="9D8BCA"/>
      </a:accent3>
      <a:accent4>
        <a:srgbClr val="E4DFED"/>
      </a:accent4>
      <a:accent5>
        <a:srgbClr val="C7BFAA"/>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923</Words>
  <Application>Microsoft Office PowerPoint</Application>
  <PresentationFormat>On-screen Show (16:9)</PresentationFormat>
  <Paragraphs>80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Elegant Education Pack for Students by Slidesgo</vt:lpstr>
      <vt:lpstr>BASICS OF  PSYCHOLOGY</vt:lpstr>
      <vt:lpstr>What is Psychology?</vt:lpstr>
      <vt:lpstr>What is Psychology?</vt:lpstr>
      <vt:lpstr>Mental Processes are Cognitive Processes-</vt:lpstr>
      <vt:lpstr>PowerPoint Presentation</vt:lpstr>
      <vt:lpstr>PSYCHOLOGY AS A SCIENCE</vt:lpstr>
      <vt:lpstr>Psychology As A Science Of Social Behaviour</vt:lpstr>
      <vt:lpstr>History Of Psychology</vt:lpstr>
      <vt:lpstr>BEGINNING OF PSYCHOLOGY</vt:lpstr>
      <vt:lpstr>PowerPoint Presentation</vt:lpstr>
      <vt:lpstr>PowerPoint Presentation</vt:lpstr>
      <vt:lpstr>Goals Of Psychology</vt:lpstr>
      <vt:lpstr>1. DESCRIBE</vt:lpstr>
      <vt:lpstr>2. EXPLAIN</vt:lpstr>
      <vt:lpstr>3. PREDICT</vt:lpstr>
      <vt:lpstr>4. CONTROL</vt:lpstr>
      <vt:lpstr>Perspectives  Of  Psychology</vt:lpstr>
      <vt:lpstr>HUMANISTIC PERSPECTIVE</vt:lpstr>
      <vt:lpstr>PSYCHODYNAMIC PERSPECTIVE</vt:lpstr>
      <vt:lpstr>BEHAVIOURIST PERSPECTIVE</vt:lpstr>
      <vt:lpstr>COGNITIVE PERSPECTIVE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PSYCHOLOGY</dc:title>
  <dc:creator>Bhavarth</dc:creator>
  <cp:lastModifiedBy>Unknown User</cp:lastModifiedBy>
  <cp:revision>11</cp:revision>
  <dcterms:modified xsi:type="dcterms:W3CDTF">2023-08-11T17:12:54Z</dcterms:modified>
</cp:coreProperties>
</file>