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>
  <p:sldMasterIdLst>
    <p:sldMasterId id="2147483659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57895" cy="9143861"/>
  <p:kinsoku lang="zh-CN" invalStChars="!%),.:;?]}¨·ˇˉ་―‖’”…‰∶、。〃々〉》」』】〕〗！＂＇％），．：；？］｀｜｝～￠" invalEndChars="([{·‘“〈《「『【〔〖（．［｛￡￥"/>
  <p:defaultTextStyle>
    <a:defPPr>
      <a:defRPr lang="zh-CN"/>
    </a:defPPr>
    <a:lvl1pPr marL="0" indent="0" algn="l" defTabSz="914400" eaLnBrk="1" fontAlgn="auto" latinLnBrk="0" hangingPunct="1">
      <a:buNone/>
      <a:defRPr sz="1800" kern="1200">
        <a:solidFill>
          <a:schemeClr val="tx1"/>
        </a:solidFill>
        <a:latin typeface="Droid Sans" pitchFamily="0" charset="0"/>
        <a:ea typeface="宋体" pitchFamily="0" charset="0"/>
        <a:cs typeface="Droid Sans" pitchFamily="0" charset="0"/>
      </a:defRPr>
    </a:lvl1pPr>
    <a:lvl2pPr marL="457200" indent="0" algn="l" defTabSz="914400" eaLnBrk="1" fontAlgn="auto" latinLnBrk="0" hangingPunct="1">
      <a:buNone/>
      <a:defRPr sz="1800" kern="1200">
        <a:solidFill>
          <a:schemeClr val="tx1"/>
        </a:solidFill>
        <a:latin typeface="Droid Sans" pitchFamily="0" charset="0"/>
        <a:ea typeface="宋体" pitchFamily="0" charset="0"/>
        <a:cs typeface="Droid Sans" pitchFamily="0" charset="0"/>
      </a:defRPr>
    </a:lvl2pPr>
    <a:lvl3pPr marL="914400" indent="0" algn="l" defTabSz="914400" eaLnBrk="1" fontAlgn="auto" latinLnBrk="0" hangingPunct="1">
      <a:buNone/>
      <a:defRPr sz="1800" kern="1200">
        <a:solidFill>
          <a:schemeClr val="tx1"/>
        </a:solidFill>
        <a:latin typeface="Droid Sans" pitchFamily="0" charset="0"/>
        <a:ea typeface="宋体" pitchFamily="0" charset="0"/>
        <a:cs typeface="Droid Sans" pitchFamily="0" charset="0"/>
      </a:defRPr>
    </a:lvl3pPr>
    <a:lvl4pPr marL="1371600" indent="0" algn="l" defTabSz="914400" eaLnBrk="1" fontAlgn="auto" latinLnBrk="0" hangingPunct="1">
      <a:buNone/>
      <a:defRPr sz="1800" kern="1200">
        <a:solidFill>
          <a:schemeClr val="tx1"/>
        </a:solidFill>
        <a:latin typeface="Droid Sans" pitchFamily="0" charset="0"/>
        <a:ea typeface="宋体" pitchFamily="0" charset="0"/>
        <a:cs typeface="Droid Sans" pitchFamily="0" charset="0"/>
      </a:defRPr>
    </a:lvl4pPr>
    <a:lvl5pPr marL="1828800" indent="0" algn="l" defTabSz="914400" eaLnBrk="1" fontAlgn="auto" latinLnBrk="0" hangingPunct="1">
      <a:buNone/>
      <a:defRPr sz="1800" kern="1200">
        <a:solidFill>
          <a:schemeClr val="tx1"/>
        </a:solidFill>
        <a:latin typeface="Droid Sans" pitchFamily="0" charset="0"/>
        <a:ea typeface="宋体" pitchFamily="0" charset="0"/>
        <a:cs typeface="Droid Sans" pitchFamily="0" charset="0"/>
      </a:defRPr>
    </a:lvl5pPr>
    <a:lvl6pPr marL="2286000" indent="0" algn="l" defTabSz="914400" eaLnBrk="1" fontAlgn="auto" latinLnBrk="0" hangingPunct="1">
      <a:buNone/>
      <a:defRPr sz="1800" kern="1200">
        <a:solidFill>
          <a:schemeClr val="tx1"/>
        </a:solidFill>
        <a:latin typeface="Droid Sans" pitchFamily="0" charset="0"/>
        <a:ea typeface="宋体" pitchFamily="0" charset="0"/>
        <a:cs typeface="Droid Sans" pitchFamily="0" charset="0"/>
      </a:defRPr>
    </a:lvl6pPr>
    <a:lvl7pPr marL="2743200" indent="0" algn="l" defTabSz="914400" eaLnBrk="1" fontAlgn="auto" latinLnBrk="0" hangingPunct="1">
      <a:buNone/>
      <a:defRPr sz="1800" kern="1200">
        <a:solidFill>
          <a:schemeClr val="tx1"/>
        </a:solidFill>
        <a:latin typeface="Droid Sans" pitchFamily="0" charset="0"/>
        <a:ea typeface="宋体" pitchFamily="0" charset="0"/>
        <a:cs typeface="Droid Sans" pitchFamily="0" charset="0"/>
      </a:defRPr>
    </a:lvl7pPr>
    <a:lvl8pPr marL="3200400" indent="0" algn="l" defTabSz="914400" eaLnBrk="1" fontAlgn="auto" latinLnBrk="0" hangingPunct="1">
      <a:buNone/>
      <a:defRPr sz="1800" kern="1200">
        <a:solidFill>
          <a:schemeClr val="tx1"/>
        </a:solidFill>
        <a:latin typeface="Droid Sans" pitchFamily="0" charset="0"/>
        <a:ea typeface="宋体" pitchFamily="0" charset="0"/>
        <a:cs typeface="Droid Sans" pitchFamily="0" charset="0"/>
      </a:defRPr>
    </a:lvl8pPr>
    <a:lvl9pPr marL="3200400" indent="0" algn="l" defTabSz="914400" eaLnBrk="1" fontAlgn="auto" latinLnBrk="0" hangingPunct="1">
      <a:buNone/>
      <a:defRPr sz="1800" kern="1200">
        <a:solidFill>
          <a:schemeClr val="tx1"/>
        </a:solidFill>
        <a:latin typeface="Droid Sans" pitchFamily="0" charset="0"/>
        <a:ea typeface="宋体" pitchFamily="0" charset="0"/>
        <a:cs typeface="Droid Sans" pitchFamily="0" charset="0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>
  <p:showPr showNarration="1"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</p:extLst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>
    <p:restoredLeft sz="15620" autoAdjust="0"/>
    <p:restoredTop sz="94660" autoAdjust="0"/>
  </p:normalViewPr>
  <p:slideViewPr>
    <p:cSldViewPr snapToGrid="0">
      <p:cViewPr varScale="1">
        <p:scale>
          <a:sx n="84" d="100"/>
          <a:sy n="84" d="100"/>
        </p:scale>
        <p:origin x="0" y="0"/>
      </p:cViewPr>
      <p:guideLst/>
    </p:cSldViewPr>
  </p:slideViewPr>
  <p:outlineViewPr>
    <p:cViewPr>
      <p:scale>
        <a:sx n="33" d="100"/>
        <a:sy n="33" d="100"/>
      </p:scale>
      <p:origin x="0" y="0"/>
    </p:cViewPr>
    <p:sldLst/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0" y="0"/>
      </p:cViewPr>
      <p:guideLst/>
    </p:cSldViewPr>
  </p:notesViewPr>
  <p:gridSpacing cx="72009" cy="72009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p="http://schemas.openxmlformats.org/presentationml/2006/main" xmlns:a="http://schemas.openxmlformats.org/drawingml/2006/main" xmlns:r="http://schemas.openxmlformats.org/officeDocument/2006/relationships" showMasterSp="0" type="title" preserve="1">
  <p:cSld name="标题幻灯片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"/>
          <p:cNvSpPr>
            <a:spLocks noGrp="1"/>
          </p:cNvSpPr>
          <p:nvPr>
            <p:ph type="ctrTitle"/>
          </p:nvPr>
        </p:nvSpPr>
        <p:spPr>
          <a:xfrm rot="0">
            <a:off x="1524000" y="1122363"/>
            <a:ext cx="9144000" cy="2387600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/>
          </a:bodyPr>
          <a:lstStyle/>
          <a:p>
            <a: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6000" b="0" i="0" u="none" strike="noStrike" kern="1200" cap="none" spc="0" baseline="0">
                <a:solidFill>
                  <a:schemeClr val="tx1"/>
                </a:solidFill>
                <a:latin typeface="Calibri Light" pitchFamily="0" charset="0"/>
                <a:ea typeface="宋体" pitchFamily="0" charset="0"/>
                <a:cs typeface="Lucida Sans"/>
              </a:rPr>
              <a:t>单击此处编辑母版标题样式</a:t>
            </a:r>
            <a:endParaRPr lang="zh-CN" altLang="en-US" sz="6000" b="0" i="0" u="none" strike="noStrike" kern="1200" cap="none" spc="0" baseline="0">
              <a:solidFill>
                <a:schemeClr val="tx1"/>
              </a:solidFill>
              <a:latin typeface="Calibri Light" pitchFamily="0" charset="0"/>
              <a:ea typeface="宋体" pitchFamily="0" charset="0"/>
              <a:cs typeface="Lucida Sans"/>
            </a:endParaRPr>
          </a:p>
        </p:txBody>
      </p:sp>
      <p:sp>
        <p:nvSpPr>
          <p:cNvPr id="8" name="文本框"/>
          <p:cNvSpPr>
            <a:spLocks noGrp="1"/>
          </p:cNvSpPr>
          <p:nvPr>
            <p:ph type="subTitle" idx="1"/>
          </p:nvPr>
        </p:nvSpPr>
        <p:spPr>
          <a:xfrm rot="0">
            <a:off x="1524000" y="3602038"/>
            <a:ext cx="9144000" cy="1655762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/>
          </a:bodyPr>
          <a:lstStyle/>
          <a:p>
            <a:pPr marL="0" indent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zh-CN" altLang="en-US" sz="2400" b="0" i="0" u="none" strike="noStrike" kern="1200" cap="none" spc="0" baseline="0">
                <a:solidFill>
                  <a:schemeClr val="tx1"/>
                </a:solidFill>
                <a:latin typeface="Calibri" pitchFamily="0" charset="0"/>
                <a:ea typeface="宋体" pitchFamily="0" charset="0"/>
                <a:cs typeface="Lucida Sans"/>
              </a:rPr>
              <a:t>单击此处编辑母版副标题样式</a:t>
            </a:r>
            <a:endParaRPr lang="zh-CN" altLang="en-US" sz="2400" b="0" i="0" u="none" strike="noStrike" kern="1200" cap="none" spc="0" baseline="0">
              <a:solidFill>
                <a:schemeClr val="tx1"/>
              </a:solidFill>
              <a:latin typeface="Calibri" pitchFamily="0" charset="0"/>
              <a:ea typeface="宋体" pitchFamily="0" charset="0"/>
              <a:cs typeface="Lucida Sans"/>
            </a:endParaRPr>
          </a:p>
        </p:txBody>
      </p:sp>
      <p:sp>
        <p:nvSpPr>
          <p:cNvPr id="9" name="文本框"/>
          <p:cNvSpPr>
            <a:spLocks noGrp="1"/>
          </p:cNvSpPr>
          <p:nvPr>
            <p:ph type="dt" idx="10"/>
          </p:nvPr>
        </p:nvSpPr>
        <p:spPr>
          <a:xfrm rot="0">
            <a:off x="838200" y="6356349"/>
            <a:ext cx="2743200" cy="365125"/>
          </a:xfrm>
          <a:prstGeom prst="rect"/>
          <a:noFill/>
          <a:ln cmpd="sng" cap="flat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zh-CN" altLang="en-US" sz="1200" b="0" i="0" u="none" strike="noStrike" kern="1200" cap="none" spc="0" baseline="0">
              <a:solidFill>
                <a:srgbClr val="898989"/>
              </a:solidFill>
              <a:latin typeface="Calibri" pitchFamily="0" charset="0"/>
              <a:ea typeface="宋体" pitchFamily="0" charset="0"/>
              <a:cs typeface="Calibri" pitchFamily="0" charset="0"/>
            </a:endParaRPr>
          </a:p>
        </p:txBody>
      </p:sp>
      <p:sp>
        <p:nvSpPr>
          <p:cNvPr id="10" name="文本框"/>
          <p:cNvSpPr>
            <a:spLocks noGrp="1"/>
          </p:cNvSpPr>
          <p:nvPr>
            <p:ph type="ftr"/>
          </p:nvPr>
        </p:nvSpPr>
        <p:spPr>
          <a:xfrm rot="0">
            <a:off x="4038600" y="6356349"/>
            <a:ext cx="4114800" cy="365125"/>
          </a:xfrm>
          <a:prstGeom prst="rect"/>
          <a:noFill/>
          <a:ln cmpd="sng" cap="flat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zh-CN" altLang="en-US" sz="1200" b="0" i="0" u="none" strike="noStrike" kern="1200" cap="none" spc="0" baseline="0">
              <a:solidFill>
                <a:srgbClr val="898989"/>
              </a:solidFill>
              <a:latin typeface="Calibri" pitchFamily="0" charset="0"/>
              <a:ea typeface="宋体" pitchFamily="0" charset="0"/>
              <a:cs typeface="Calibri" pitchFamily="0" charset="0"/>
            </a:endParaRPr>
          </a:p>
        </p:txBody>
      </p:sp>
      <p:sp>
        <p:nvSpPr>
          <p:cNvPr id="11" name="文本框"/>
          <p:cNvSpPr>
            <a:spLocks noGrp="1"/>
          </p:cNvSpPr>
          <p:nvPr>
            <p:ph type="sldNum"/>
          </p:nvPr>
        </p:nvSpPr>
        <p:spPr>
          <a:xfrm rot="0">
            <a:off x="8610600" y="6356349"/>
            <a:ext cx="2743200" cy="365125"/>
          </a:xfrm>
          <a:prstGeom prst="rect"/>
          <a:noFill/>
          <a:ln cmpd="sng" cap="flat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/>
          </a:bodyPr>
          <a:lstStyle/>
          <a:p>
            <a: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CAD2D6BD-DE1B-4B5F-8B41-2702339687B9}" type="slidenum">
              <a:rPr lang="en-US" altLang="zh-CN" sz="1200" b="0" i="0" u="none" strike="noStrike" kern="1200" cap="none" spc="0" baseline="0">
                <a:solidFill>
                  <a:srgbClr val="898989"/>
                </a:solidFill>
                <a:latin typeface="Calibri" pitchFamily="0" charset="0"/>
                <a:ea typeface="宋体" pitchFamily="0" charset="0"/>
                <a:cs typeface="Calibri" pitchFamily="0" charset="0"/>
              </a:rPr>
              <a:t>&lt;#&gt;</a:t>
            </a:fld>
            <a:endParaRPr lang="zh-CN" altLang="en-US" sz="1200" b="0" i="0" u="none" strike="noStrike" kern="1200" cap="none" spc="0" baseline="0">
              <a:solidFill>
                <a:srgbClr val="898989"/>
              </a:solidFill>
              <a:latin typeface="Calibri" pitchFamily="0" charset="0"/>
              <a:ea typeface="宋体" pitchFamily="0" charset="0"/>
              <a:cs typeface="Calibri" pitchFamily="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60044"/>
      </p:ext>
    </p:extLst>
  </p:cSld>
  <p:clrMapOvr>
    <a:masterClrMapping/>
  </p:clrMapOvr>
</p:sldLayout>
</file>

<file path=ppt/slideLayouts/slideLayout10.xml><?xml version="1.0" encoding="utf-8"?>
<p:sldLayout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 xmlns:a="http://schemas.openxmlformats.org/drawingml/2006/main"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xmlns:a="http://schemas.openxmlformats.org/drawingml/2006/main" noGrp="1"/>
          </p:cNvSpPr>
          <p:nvPr>
            <p:ph type="title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xmlns:a="http://schemas.openxmlformats.org/drawingml/2006/main" noGrp="1"/>
          </p:cNvSpPr>
          <p:nvPr>
            <p:ph type="body" orient="vert" idx="1"/>
          </p:nvPr>
        </p:nvSpPr>
        <p:spPr/>
        <p:txBody>
          <a:bodyPr xmlns:a="http://schemas.openxmlformats.org/drawingml/2006/main" vert="eaVert"/>
          <a:lstStyle xmlns:a="http://schemas.openxmlformats.org/drawingml/2006/main"/>
          <a:p xmlns:a="http://schemas.openxmlformats.org/drawingml/2006/main">
            <a:pPr lvl="0"/>
            <a:r>
              <a:rPr lang="zh-CN" altLang="en-US" smtClean="0"/>
              <a:t>单击此处编辑母版文本样式</a:t>
            </a:r>
          </a:p>
          <a:p xmlns:a="http://schemas.openxmlformats.org/drawingml/2006/main">
            <a:pPr lvl="1"/>
            <a:r>
              <a:rPr lang="zh-CN" altLang="en-US" smtClean="0"/>
              <a:t>第二级</a:t>
            </a:r>
          </a:p>
          <a:p xmlns:a="http://schemas.openxmlformats.org/drawingml/2006/main">
            <a:pPr lvl="2"/>
            <a:r>
              <a:rPr lang="zh-CN" altLang="en-US" smtClean="0"/>
              <a:t>第三级</a:t>
            </a:r>
          </a:p>
          <a:p xmlns:a="http://schemas.openxmlformats.org/drawingml/2006/main">
            <a:pPr lvl="3"/>
            <a:r>
              <a:rPr lang="zh-CN" altLang="en-US" smtClean="0"/>
              <a:t>第四级</a:t>
            </a:r>
          </a:p>
          <a:p xmlns:a="http://schemas.openxmlformats.org/drawingml/2006/main"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框"/>
          <p:cNvSpPr>
            <a:spLocks xmlns:a="http://schemas.openxmlformats.org/drawingml/2006/main" noGrp="1"/>
          </p:cNvSpPr>
          <p:nvPr>
            <p:ph type="dt" sz="half" idx="10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文本框"/>
          <p:cNvSpPr>
            <a:spLocks xmlns:a="http://schemas.openxmlformats.org/drawingml/2006/main" noGrp="1"/>
          </p:cNvSpPr>
          <p:nvPr>
            <p:ph type="ftr" sz="quarter" idx="1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endParaRPr lang="zh-CN" altLang="en-US"/>
          </a:p>
        </p:txBody>
      </p:sp>
      <p:sp>
        <p:nvSpPr>
          <p:cNvPr id="6" name="文本框"/>
          <p:cNvSpPr>
            <a:spLocks xmlns:a="http://schemas.openxmlformats.org/drawingml/2006/main" noGrp="1"/>
          </p:cNvSpPr>
          <p:nvPr>
            <p:ph type="sldNum" sz="quarter" idx="12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8419493"/>
      </p:ext>
    </p:extLst>
  </p:cSld>
  <p:clrMapOvr>
    <a:masterClrMapping xmlns:a="http://schemas.openxmlformats.org/drawingml/2006/main"/>
  </p:clrMapOvr>
</p:sldLayout>
</file>

<file path=ppt/slideLayouts/slideLayout11.xml><?xml version="1.0" encoding="utf-8"?>
<p:sldLayout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 xmlns:a="http://schemas.openxmlformats.org/drawingml/2006/main"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xmlns:a="http://schemas.openxmlformats.org/drawingml/2006/main" noGrp="1"/>
          </p:cNvSpPr>
          <p:nvPr>
            <p:ph type="title" orient="vert"/>
          </p:nvPr>
        </p:nvSpPr>
        <p:spPr>
          <a:xfrm xmlns:a="http://schemas.openxmlformats.org/drawingml/2006/main">
            <a:off x="6629400" y="274638"/>
            <a:ext cx="2057400" cy="5851525"/>
          </a:xfrm>
        </p:spPr>
        <p:txBody>
          <a:bodyPr xmlns:a="http://schemas.openxmlformats.org/drawingml/2006/main" vert="eaVert"/>
          <a:lstStyle xmlns:a="http://schemas.openxmlformats.org/drawingml/2006/main"/>
          <a:p xmlns:a="http://schemas.openxmlformats.org/drawingml/2006/main"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xmlns:a="http://schemas.openxmlformats.org/drawingml/2006/main" noGrp="1"/>
          </p:cNvSpPr>
          <p:nvPr>
            <p:ph type="body" orient="vert" idx="1"/>
          </p:nvPr>
        </p:nvSpPr>
        <p:spPr>
          <a:xfrm xmlns:a="http://schemas.openxmlformats.org/drawingml/2006/main">
            <a:off x="457200" y="274638"/>
            <a:ext cx="6019800" cy="5851525"/>
          </a:xfrm>
        </p:spPr>
        <p:txBody>
          <a:bodyPr xmlns:a="http://schemas.openxmlformats.org/drawingml/2006/main" vert="eaVert"/>
          <a:lstStyle xmlns:a="http://schemas.openxmlformats.org/drawingml/2006/main"/>
          <a:p xmlns:a="http://schemas.openxmlformats.org/drawingml/2006/main">
            <a:pPr lvl="0"/>
            <a:r>
              <a:rPr lang="zh-CN" altLang="en-US" smtClean="0"/>
              <a:t>单击此处编辑母版文本样式</a:t>
            </a:r>
          </a:p>
          <a:p xmlns:a="http://schemas.openxmlformats.org/drawingml/2006/main">
            <a:pPr lvl="1"/>
            <a:r>
              <a:rPr lang="zh-CN" altLang="en-US" smtClean="0"/>
              <a:t>第二级</a:t>
            </a:r>
          </a:p>
          <a:p xmlns:a="http://schemas.openxmlformats.org/drawingml/2006/main">
            <a:pPr lvl="2"/>
            <a:r>
              <a:rPr lang="zh-CN" altLang="en-US" smtClean="0"/>
              <a:t>第三级</a:t>
            </a:r>
          </a:p>
          <a:p xmlns:a="http://schemas.openxmlformats.org/drawingml/2006/main">
            <a:pPr lvl="3"/>
            <a:r>
              <a:rPr lang="zh-CN" altLang="en-US" smtClean="0"/>
              <a:t>第四级</a:t>
            </a:r>
          </a:p>
          <a:p xmlns:a="http://schemas.openxmlformats.org/drawingml/2006/main"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框"/>
          <p:cNvSpPr>
            <a:spLocks xmlns:a="http://schemas.openxmlformats.org/drawingml/2006/main" noGrp="1"/>
          </p:cNvSpPr>
          <p:nvPr>
            <p:ph type="dt" sz="half" idx="10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文本框"/>
          <p:cNvSpPr>
            <a:spLocks xmlns:a="http://schemas.openxmlformats.org/drawingml/2006/main" noGrp="1"/>
          </p:cNvSpPr>
          <p:nvPr>
            <p:ph type="ftr" sz="quarter" idx="1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endParaRPr lang="zh-CN" altLang="en-US"/>
          </a:p>
        </p:txBody>
      </p:sp>
      <p:sp>
        <p:nvSpPr>
          <p:cNvPr id="6" name="文本框"/>
          <p:cNvSpPr>
            <a:spLocks xmlns:a="http://schemas.openxmlformats.org/drawingml/2006/main" noGrp="1"/>
          </p:cNvSpPr>
          <p:nvPr>
            <p:ph type="sldNum" sz="quarter" idx="12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7564924"/>
      </p:ext>
    </p:extLst>
  </p:cSld>
  <p:clrMapOvr>
    <a:masterClrMapping xmlns:a="http://schemas.openxmlformats.org/drawingml/2006/main"/>
  </p:clrMapOvr>
</p:sldLayout>
</file>

<file path=ppt/slideLayouts/slideLayout2.xml><?xml version="1.0" encoding="utf-8"?>
<p:sldLayout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 xmlns:a="http://schemas.openxmlformats.org/drawingml/2006/main"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xmlns:a="http://schemas.openxmlformats.org/drawingml/2006/main" noGrp="1"/>
          </p:cNvSpPr>
          <p:nvPr>
            <p:ph type="title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xmlns:a="http://schemas.openxmlformats.org/drawingml/2006/main" noGrp="1"/>
          </p:cNvSpPr>
          <p:nvPr>
            <p:ph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lvl="0"/>
            <a:r>
              <a:rPr lang="zh-CN" altLang="en-US" smtClean="0"/>
              <a:t>单击此处编辑母版文本样式</a:t>
            </a:r>
          </a:p>
          <a:p xmlns:a="http://schemas.openxmlformats.org/drawingml/2006/main">
            <a:pPr lvl="1"/>
            <a:r>
              <a:rPr lang="zh-CN" altLang="en-US" smtClean="0"/>
              <a:t>第二级</a:t>
            </a:r>
          </a:p>
          <a:p xmlns:a="http://schemas.openxmlformats.org/drawingml/2006/main">
            <a:pPr lvl="2"/>
            <a:r>
              <a:rPr lang="zh-CN" altLang="en-US" smtClean="0"/>
              <a:t>第三级</a:t>
            </a:r>
          </a:p>
          <a:p xmlns:a="http://schemas.openxmlformats.org/drawingml/2006/main">
            <a:pPr lvl="3"/>
            <a:r>
              <a:rPr lang="zh-CN" altLang="en-US" smtClean="0"/>
              <a:t>第四级</a:t>
            </a:r>
          </a:p>
          <a:p xmlns:a="http://schemas.openxmlformats.org/drawingml/2006/main"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框"/>
          <p:cNvSpPr>
            <a:spLocks xmlns:a="http://schemas.openxmlformats.org/drawingml/2006/main" noGrp="1"/>
          </p:cNvSpPr>
          <p:nvPr>
            <p:ph type="dt" sz="half" idx="10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文本框"/>
          <p:cNvSpPr>
            <a:spLocks xmlns:a="http://schemas.openxmlformats.org/drawingml/2006/main" noGrp="1"/>
          </p:cNvSpPr>
          <p:nvPr>
            <p:ph type="ftr" sz="quarter" idx="1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endParaRPr lang="zh-CN" altLang="en-US"/>
          </a:p>
        </p:txBody>
      </p:sp>
      <p:sp>
        <p:nvSpPr>
          <p:cNvPr id="6" name="文本框"/>
          <p:cNvSpPr>
            <a:spLocks xmlns:a="http://schemas.openxmlformats.org/drawingml/2006/main" noGrp="1"/>
          </p:cNvSpPr>
          <p:nvPr>
            <p:ph type="sldNum" sz="quarter" idx="12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8269324"/>
      </p:ext>
    </p:extLst>
  </p:cSld>
  <p:clrMapOvr>
    <a:masterClrMapping xmlns:a="http://schemas.openxmlformats.org/drawingml/2006/main"/>
  </p:clrMapOvr>
</p:sldLayout>
</file>

<file path=ppt/slideLayouts/slideLayout3.xml><?xml version="1.0" encoding="utf-8"?>
<p:sldLayout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 xmlns:a="http://schemas.openxmlformats.org/drawingml/2006/main"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xmlns:a="http://schemas.openxmlformats.org/drawingml/2006/main" noGrp="1"/>
          </p:cNvSpPr>
          <p:nvPr>
            <p:ph type="title"/>
          </p:nvPr>
        </p:nvSpPr>
        <p:spPr>
          <a:xfrm xmlns:a="http://schemas.openxmlformats.org/drawingml/2006/main">
            <a:off x="722313" y="4406900"/>
            <a:ext cx="7772400" cy="1362075"/>
          </a:xfrm>
        </p:spPr>
        <p:txBody>
          <a:bodyPr xmlns:a="http://schemas.openxmlformats.org/drawingml/2006/main" anchor="t"/>
          <a:lstStyle xmlns:a="http://schemas.openxmlformats.org/drawingml/2006/main">
            <a:lvl1pPr algn="l">
              <a:defRPr sz="4000" b="1" cap="all"/>
            </a:lvl1pPr>
          </a:lstStyle>
          <a:p xmlns:a="http://schemas.openxmlformats.org/drawingml/2006/main"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xmlns:a="http://schemas.openxmlformats.org/drawingml/2006/main" noGrp="1"/>
          </p:cNvSpPr>
          <p:nvPr>
            <p:ph type="body" idx="1"/>
          </p:nvPr>
        </p:nvSpPr>
        <p:spPr>
          <a:xfrm xmlns:a="http://schemas.openxmlformats.org/drawingml/2006/main">
            <a:off x="722313" y="2906713"/>
            <a:ext cx="7772400" cy="1500187"/>
          </a:xfrm>
        </p:spPr>
        <p:txBody>
          <a:bodyPr xmlns:a="http://schemas.openxmlformats.org/drawingml/2006/main" anchor="b"/>
          <a:lstStyle xmlns:a="http://schemas.openxmlformats.org/drawingml/2006/main"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 xmlns:a="http://schemas.openxmlformats.org/drawingml/2006/main"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文本框"/>
          <p:cNvSpPr>
            <a:spLocks xmlns:a="http://schemas.openxmlformats.org/drawingml/2006/main" noGrp="1"/>
          </p:cNvSpPr>
          <p:nvPr>
            <p:ph type="dt" sz="half" idx="10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文本框"/>
          <p:cNvSpPr>
            <a:spLocks xmlns:a="http://schemas.openxmlformats.org/drawingml/2006/main" noGrp="1"/>
          </p:cNvSpPr>
          <p:nvPr>
            <p:ph type="ftr" sz="quarter" idx="1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endParaRPr lang="zh-CN" altLang="en-US"/>
          </a:p>
        </p:txBody>
      </p:sp>
      <p:sp>
        <p:nvSpPr>
          <p:cNvPr id="6" name="文本框"/>
          <p:cNvSpPr>
            <a:spLocks xmlns:a="http://schemas.openxmlformats.org/drawingml/2006/main" noGrp="1"/>
          </p:cNvSpPr>
          <p:nvPr>
            <p:ph type="sldNum" sz="quarter" idx="12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610924"/>
      </p:ext>
    </p:extLst>
  </p:cSld>
  <p:clrMapOvr>
    <a:masterClrMapping xmlns:a="http://schemas.openxmlformats.org/drawingml/2006/main"/>
  </p:clrMapOvr>
</p:sldLayout>
</file>

<file path=ppt/slideLayouts/slideLayout4.xml><?xml version="1.0" encoding="utf-8"?>
<p:sldLayout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 xmlns:a="http://schemas.openxmlformats.org/drawingml/2006/main"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xmlns:a="http://schemas.openxmlformats.org/drawingml/2006/main" noGrp="1"/>
          </p:cNvSpPr>
          <p:nvPr>
            <p:ph type="title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xmlns:a="http://schemas.openxmlformats.org/drawingml/2006/main" noGrp="1"/>
          </p:cNvSpPr>
          <p:nvPr>
            <p:ph sz="half" idx="1"/>
          </p:nvPr>
        </p:nvSpPr>
        <p:spPr>
          <a:xfrm xmlns:a="http://schemas.openxmlformats.org/drawingml/2006/main">
            <a:off x="457200" y="1600200"/>
            <a:ext cx="4038600" cy="4525963"/>
          </a:xfrm>
        </p:spPr>
        <p:txBody>
          <a:bodyPr xmlns:a="http://schemas.openxmlformats.org/drawingml/2006/main"/>
          <a:lstStyle xmlns:a="http://schemas.openxmlformats.org/drawingml/2006/main"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 xmlns:a="http://schemas.openxmlformats.org/drawingml/2006/main">
            <a:pPr lvl="0"/>
            <a:r>
              <a:rPr lang="zh-CN" altLang="en-US" smtClean="0"/>
              <a:t>单击此处编辑母版文本样式</a:t>
            </a:r>
          </a:p>
          <a:p xmlns:a="http://schemas.openxmlformats.org/drawingml/2006/main">
            <a:pPr lvl="1"/>
            <a:r>
              <a:rPr lang="zh-CN" altLang="en-US" smtClean="0"/>
              <a:t>第二级</a:t>
            </a:r>
          </a:p>
          <a:p xmlns:a="http://schemas.openxmlformats.org/drawingml/2006/main">
            <a:pPr lvl="2"/>
            <a:r>
              <a:rPr lang="zh-CN" altLang="en-US" smtClean="0"/>
              <a:t>第三级</a:t>
            </a:r>
          </a:p>
          <a:p xmlns:a="http://schemas.openxmlformats.org/drawingml/2006/main">
            <a:pPr lvl="3"/>
            <a:r>
              <a:rPr lang="zh-CN" altLang="en-US" smtClean="0"/>
              <a:t>第四级</a:t>
            </a:r>
          </a:p>
          <a:p xmlns:a="http://schemas.openxmlformats.org/drawingml/2006/main"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框"/>
          <p:cNvSpPr>
            <a:spLocks xmlns:a="http://schemas.openxmlformats.org/drawingml/2006/main" noGrp="1"/>
          </p:cNvSpPr>
          <p:nvPr>
            <p:ph sz="half" idx="2"/>
          </p:nvPr>
        </p:nvSpPr>
        <p:spPr>
          <a:xfrm xmlns:a="http://schemas.openxmlformats.org/drawingml/2006/main">
            <a:off x="4648200" y="1600200"/>
            <a:ext cx="4038600" cy="4525963"/>
          </a:xfrm>
        </p:spPr>
        <p:txBody>
          <a:bodyPr xmlns:a="http://schemas.openxmlformats.org/drawingml/2006/main"/>
          <a:lstStyle xmlns:a="http://schemas.openxmlformats.org/drawingml/2006/main"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 xmlns:a="http://schemas.openxmlformats.org/drawingml/2006/main">
            <a:pPr lvl="0"/>
            <a:r>
              <a:rPr lang="zh-CN" altLang="en-US" smtClean="0"/>
              <a:t>单击此处编辑母版文本样式</a:t>
            </a:r>
          </a:p>
          <a:p xmlns:a="http://schemas.openxmlformats.org/drawingml/2006/main">
            <a:pPr lvl="1"/>
            <a:r>
              <a:rPr lang="zh-CN" altLang="en-US" smtClean="0"/>
              <a:t>第二级</a:t>
            </a:r>
          </a:p>
          <a:p xmlns:a="http://schemas.openxmlformats.org/drawingml/2006/main">
            <a:pPr lvl="2"/>
            <a:r>
              <a:rPr lang="zh-CN" altLang="en-US" smtClean="0"/>
              <a:t>第三级</a:t>
            </a:r>
          </a:p>
          <a:p xmlns:a="http://schemas.openxmlformats.org/drawingml/2006/main">
            <a:pPr lvl="3"/>
            <a:r>
              <a:rPr lang="zh-CN" altLang="en-US" smtClean="0"/>
              <a:t>第四级</a:t>
            </a:r>
          </a:p>
          <a:p xmlns:a="http://schemas.openxmlformats.org/drawingml/2006/main"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框"/>
          <p:cNvSpPr>
            <a:spLocks xmlns:a="http://schemas.openxmlformats.org/drawingml/2006/main" noGrp="1"/>
          </p:cNvSpPr>
          <p:nvPr>
            <p:ph type="dt" sz="half" idx="10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文本框"/>
          <p:cNvSpPr>
            <a:spLocks xmlns:a="http://schemas.openxmlformats.org/drawingml/2006/main" noGrp="1"/>
          </p:cNvSpPr>
          <p:nvPr>
            <p:ph type="ftr" sz="quarter" idx="1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endParaRPr lang="zh-CN" altLang="en-US"/>
          </a:p>
        </p:txBody>
      </p:sp>
      <p:sp>
        <p:nvSpPr>
          <p:cNvPr id="7" name="文本框"/>
          <p:cNvSpPr>
            <a:spLocks xmlns:a="http://schemas.openxmlformats.org/drawingml/2006/main" noGrp="1"/>
          </p:cNvSpPr>
          <p:nvPr>
            <p:ph type="sldNum" sz="quarter" idx="12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0122448"/>
      </p:ext>
    </p:extLst>
  </p:cSld>
  <p:clrMapOvr>
    <a:masterClrMapping xmlns:a="http://schemas.openxmlformats.org/drawingml/2006/main"/>
  </p:clrMapOvr>
</p:sldLayout>
</file>

<file path=ppt/slideLayouts/slideLayout5.xml><?xml version="1.0" encoding="utf-8"?>
<p:sldLayout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 xmlns:a="http://schemas.openxmlformats.org/drawingml/2006/main"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xmlns:a="http://schemas.openxmlformats.org/drawingml/2006/main" noGrp="1"/>
          </p:cNvSpPr>
          <p:nvPr>
            <p:ph type="title"/>
          </p:nvPr>
        </p:nvSpPr>
        <p:spPr/>
        <p:txBody>
          <a:bodyPr xmlns:a="http://schemas.openxmlformats.org/drawingml/2006/main"/>
          <a:lstStyle xmlns:a="http://schemas.openxmlformats.org/drawingml/2006/main">
            <a:lvl1pPr>
              <a:defRPr/>
            </a:lvl1pPr>
          </a:lstStyle>
          <a:p xmlns:a="http://schemas.openxmlformats.org/drawingml/2006/main"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xmlns:a="http://schemas.openxmlformats.org/drawingml/2006/main" noGrp="1"/>
          </p:cNvSpPr>
          <p:nvPr>
            <p:ph type="body" idx="1"/>
          </p:nvPr>
        </p:nvSpPr>
        <p:spPr>
          <a:xfrm xmlns:a="http://schemas.openxmlformats.org/drawingml/2006/main">
            <a:off x="457200" y="1535113"/>
            <a:ext cx="4040188" cy="639762"/>
          </a:xfrm>
        </p:spPr>
        <p:txBody>
          <a:bodyPr xmlns:a="http://schemas.openxmlformats.org/drawingml/2006/main" anchor="b"/>
          <a:lstStyle xmlns:a="http://schemas.openxmlformats.org/drawingml/2006/main"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 xmlns:a="http://schemas.openxmlformats.org/drawingml/2006/main"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文本框"/>
          <p:cNvSpPr>
            <a:spLocks xmlns:a="http://schemas.openxmlformats.org/drawingml/2006/main" noGrp="1"/>
          </p:cNvSpPr>
          <p:nvPr>
            <p:ph sz="half" idx="2"/>
          </p:nvPr>
        </p:nvSpPr>
        <p:spPr>
          <a:xfrm xmlns:a="http://schemas.openxmlformats.org/drawingml/2006/main">
            <a:off x="457200" y="2174875"/>
            <a:ext cx="4040188" cy="3951288"/>
          </a:xfrm>
        </p:spPr>
        <p:txBody>
          <a:bodyPr xmlns:a="http://schemas.openxmlformats.org/drawingml/2006/main"/>
          <a:lstStyle xmlns:a="http://schemas.openxmlformats.org/drawingml/2006/main"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 xmlns:a="http://schemas.openxmlformats.org/drawingml/2006/main">
            <a:pPr lvl="0"/>
            <a:r>
              <a:rPr lang="zh-CN" altLang="en-US" smtClean="0"/>
              <a:t>单击此处编辑母版文本样式</a:t>
            </a:r>
          </a:p>
          <a:p xmlns:a="http://schemas.openxmlformats.org/drawingml/2006/main">
            <a:pPr lvl="1"/>
            <a:r>
              <a:rPr lang="zh-CN" altLang="en-US" smtClean="0"/>
              <a:t>第二级</a:t>
            </a:r>
          </a:p>
          <a:p xmlns:a="http://schemas.openxmlformats.org/drawingml/2006/main">
            <a:pPr lvl="2"/>
            <a:r>
              <a:rPr lang="zh-CN" altLang="en-US" smtClean="0"/>
              <a:t>第三级</a:t>
            </a:r>
          </a:p>
          <a:p xmlns:a="http://schemas.openxmlformats.org/drawingml/2006/main">
            <a:pPr lvl="3"/>
            <a:r>
              <a:rPr lang="zh-CN" altLang="en-US" smtClean="0"/>
              <a:t>第四级</a:t>
            </a:r>
          </a:p>
          <a:p xmlns:a="http://schemas.openxmlformats.org/drawingml/2006/main"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框"/>
          <p:cNvSpPr>
            <a:spLocks xmlns:a="http://schemas.openxmlformats.org/drawingml/2006/main" noGrp="1"/>
          </p:cNvSpPr>
          <p:nvPr>
            <p:ph type="body" sz="quarter" idx="3"/>
          </p:nvPr>
        </p:nvSpPr>
        <p:spPr>
          <a:xfrm xmlns:a="http://schemas.openxmlformats.org/drawingml/2006/main">
            <a:off x="4645025" y="1535113"/>
            <a:ext cx="4041775" cy="639762"/>
          </a:xfrm>
        </p:spPr>
        <p:txBody>
          <a:bodyPr xmlns:a="http://schemas.openxmlformats.org/drawingml/2006/main" anchor="b"/>
          <a:lstStyle xmlns:a="http://schemas.openxmlformats.org/drawingml/2006/main"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 xmlns:a="http://schemas.openxmlformats.org/drawingml/2006/main"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文本框"/>
          <p:cNvSpPr>
            <a:spLocks xmlns:a="http://schemas.openxmlformats.org/drawingml/2006/main" noGrp="1"/>
          </p:cNvSpPr>
          <p:nvPr>
            <p:ph sz="quarter" idx="4"/>
          </p:nvPr>
        </p:nvSpPr>
        <p:spPr>
          <a:xfrm xmlns:a="http://schemas.openxmlformats.org/drawingml/2006/main">
            <a:off x="4645025" y="2174875"/>
            <a:ext cx="4041775" cy="3951288"/>
          </a:xfrm>
        </p:spPr>
        <p:txBody>
          <a:bodyPr xmlns:a="http://schemas.openxmlformats.org/drawingml/2006/main"/>
          <a:lstStyle xmlns:a="http://schemas.openxmlformats.org/drawingml/2006/main"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 xmlns:a="http://schemas.openxmlformats.org/drawingml/2006/main">
            <a:pPr lvl="0"/>
            <a:r>
              <a:rPr lang="zh-CN" altLang="en-US" smtClean="0"/>
              <a:t>单击此处编辑母版文本样式</a:t>
            </a:r>
          </a:p>
          <a:p xmlns:a="http://schemas.openxmlformats.org/drawingml/2006/main">
            <a:pPr lvl="1"/>
            <a:r>
              <a:rPr lang="zh-CN" altLang="en-US" smtClean="0"/>
              <a:t>第二级</a:t>
            </a:r>
          </a:p>
          <a:p xmlns:a="http://schemas.openxmlformats.org/drawingml/2006/main">
            <a:pPr lvl="2"/>
            <a:r>
              <a:rPr lang="zh-CN" altLang="en-US" smtClean="0"/>
              <a:t>第三级</a:t>
            </a:r>
          </a:p>
          <a:p xmlns:a="http://schemas.openxmlformats.org/drawingml/2006/main">
            <a:pPr lvl="3"/>
            <a:r>
              <a:rPr lang="zh-CN" altLang="en-US" smtClean="0"/>
              <a:t>第四级</a:t>
            </a:r>
          </a:p>
          <a:p xmlns:a="http://schemas.openxmlformats.org/drawingml/2006/main"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文本框"/>
          <p:cNvSpPr>
            <a:spLocks xmlns:a="http://schemas.openxmlformats.org/drawingml/2006/main" noGrp="1"/>
          </p:cNvSpPr>
          <p:nvPr>
            <p:ph type="dt" sz="half" idx="10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文本框"/>
          <p:cNvSpPr>
            <a:spLocks xmlns:a="http://schemas.openxmlformats.org/drawingml/2006/main" noGrp="1"/>
          </p:cNvSpPr>
          <p:nvPr>
            <p:ph type="ftr" sz="quarter" idx="1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endParaRPr lang="zh-CN" altLang="en-US"/>
          </a:p>
        </p:txBody>
      </p:sp>
      <p:sp>
        <p:nvSpPr>
          <p:cNvPr id="9" name="文本框"/>
          <p:cNvSpPr>
            <a:spLocks xmlns:a="http://schemas.openxmlformats.org/drawingml/2006/main" noGrp="1"/>
          </p:cNvSpPr>
          <p:nvPr>
            <p:ph type="sldNum" sz="quarter" idx="12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0527303"/>
      </p:ext>
    </p:extLst>
  </p:cSld>
  <p:clrMapOvr>
    <a:masterClrMapping xmlns:a="http://schemas.openxmlformats.org/drawingml/2006/main"/>
  </p:clrMapOvr>
</p:sldLayout>
</file>

<file path=ppt/slideLayouts/slideLayout6.xml><?xml version="1.0" encoding="utf-8"?>
<p:sldLayout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 xmlns:a="http://schemas.openxmlformats.org/drawingml/2006/main"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xmlns:a="http://schemas.openxmlformats.org/drawingml/2006/main" noGrp="1"/>
          </p:cNvSpPr>
          <p:nvPr>
            <p:ph type="title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xmlns:a="http://schemas.openxmlformats.org/drawingml/2006/main" noGrp="1"/>
          </p:cNvSpPr>
          <p:nvPr>
            <p:ph type="dt" sz="half" idx="10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文本框"/>
          <p:cNvSpPr>
            <a:spLocks xmlns:a="http://schemas.openxmlformats.org/drawingml/2006/main" noGrp="1"/>
          </p:cNvSpPr>
          <p:nvPr>
            <p:ph type="ftr" sz="quarter" idx="1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endParaRPr lang="zh-CN" altLang="en-US"/>
          </a:p>
        </p:txBody>
      </p:sp>
      <p:sp>
        <p:nvSpPr>
          <p:cNvPr id="5" name="文本框"/>
          <p:cNvSpPr>
            <a:spLocks xmlns:a="http://schemas.openxmlformats.org/drawingml/2006/main" noGrp="1"/>
          </p:cNvSpPr>
          <p:nvPr>
            <p:ph type="sldNum" sz="quarter" idx="12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7477194"/>
      </p:ext>
    </p:extLst>
  </p:cSld>
  <p:clrMapOvr>
    <a:masterClrMapping xmlns:a="http://schemas.openxmlformats.org/drawingml/2006/main"/>
  </p:clrMapOvr>
</p:sldLayout>
</file>

<file path=ppt/slideLayouts/slideLayout7.xml><?xml version="1.0" encoding="utf-8"?>
<p:sldLayout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 xmlns:a="http://schemas.openxmlformats.org/drawingml/2006/main"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xmlns:a="http://schemas.openxmlformats.org/drawingml/2006/main" noGrp="1"/>
          </p:cNvSpPr>
          <p:nvPr>
            <p:ph type="dt" sz="half" idx="10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文本框"/>
          <p:cNvSpPr>
            <a:spLocks xmlns:a="http://schemas.openxmlformats.org/drawingml/2006/main" noGrp="1"/>
          </p:cNvSpPr>
          <p:nvPr>
            <p:ph type="ftr" sz="quarter" idx="1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endParaRPr lang="zh-CN" altLang="en-US"/>
          </a:p>
        </p:txBody>
      </p:sp>
      <p:sp>
        <p:nvSpPr>
          <p:cNvPr id="4" name="文本框"/>
          <p:cNvSpPr>
            <a:spLocks xmlns:a="http://schemas.openxmlformats.org/drawingml/2006/main" noGrp="1"/>
          </p:cNvSpPr>
          <p:nvPr>
            <p:ph type="sldNum" sz="quarter" idx="12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2408770"/>
      </p:ext>
    </p:extLst>
  </p:cSld>
  <p:clrMapOvr>
    <a:masterClrMapping xmlns:a="http://schemas.openxmlformats.org/drawingml/2006/main"/>
  </p:clrMapOvr>
</p:sldLayout>
</file>

<file path=ppt/slideLayouts/slideLayout8.xml><?xml version="1.0" encoding="utf-8"?>
<p:sldLayout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 xmlns:a="http://schemas.openxmlformats.org/drawingml/2006/main"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xmlns:a="http://schemas.openxmlformats.org/drawingml/2006/main" noGrp="1"/>
          </p:cNvSpPr>
          <p:nvPr>
            <p:ph type="title"/>
          </p:nvPr>
        </p:nvSpPr>
        <p:spPr>
          <a:xfrm xmlns:a="http://schemas.openxmlformats.org/drawingml/2006/main">
            <a:off x="457200" y="273050"/>
            <a:ext cx="3008313" cy="1162050"/>
          </a:xfrm>
        </p:spPr>
        <p:txBody>
          <a:bodyPr xmlns:a="http://schemas.openxmlformats.org/drawingml/2006/main" anchor="b"/>
          <a:lstStyle xmlns:a="http://schemas.openxmlformats.org/drawingml/2006/main">
            <a:lvl1pPr algn="l">
              <a:defRPr sz="2000" b="1"/>
            </a:lvl1pPr>
          </a:lstStyle>
          <a:p xmlns:a="http://schemas.openxmlformats.org/drawingml/2006/main"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xmlns:a="http://schemas.openxmlformats.org/drawingml/2006/main" noGrp="1"/>
          </p:cNvSpPr>
          <p:nvPr>
            <p:ph idx="1"/>
          </p:nvPr>
        </p:nvSpPr>
        <p:spPr>
          <a:xfrm xmlns:a="http://schemas.openxmlformats.org/drawingml/2006/main">
            <a:off x="3575050" y="273050"/>
            <a:ext cx="5111750" cy="5853113"/>
          </a:xfrm>
        </p:spPr>
        <p:txBody>
          <a:bodyPr xmlns:a="http://schemas.openxmlformats.org/drawingml/2006/main"/>
          <a:lstStyle xmlns:a="http://schemas.openxmlformats.org/drawingml/2006/main"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 xmlns:a="http://schemas.openxmlformats.org/drawingml/2006/main">
            <a:pPr lvl="0"/>
            <a:r>
              <a:rPr lang="zh-CN" altLang="en-US" smtClean="0"/>
              <a:t>单击此处编辑母版文本样式</a:t>
            </a:r>
          </a:p>
          <a:p xmlns:a="http://schemas.openxmlformats.org/drawingml/2006/main">
            <a:pPr lvl="1"/>
            <a:r>
              <a:rPr lang="zh-CN" altLang="en-US" smtClean="0"/>
              <a:t>第二级</a:t>
            </a:r>
          </a:p>
          <a:p xmlns:a="http://schemas.openxmlformats.org/drawingml/2006/main">
            <a:pPr lvl="2"/>
            <a:r>
              <a:rPr lang="zh-CN" altLang="en-US" smtClean="0"/>
              <a:t>第三级</a:t>
            </a:r>
          </a:p>
          <a:p xmlns:a="http://schemas.openxmlformats.org/drawingml/2006/main">
            <a:pPr lvl="3"/>
            <a:r>
              <a:rPr lang="zh-CN" altLang="en-US" smtClean="0"/>
              <a:t>第四级</a:t>
            </a:r>
          </a:p>
          <a:p xmlns:a="http://schemas.openxmlformats.org/drawingml/2006/main"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框"/>
          <p:cNvSpPr>
            <a:spLocks xmlns:a="http://schemas.openxmlformats.org/drawingml/2006/main" noGrp="1"/>
          </p:cNvSpPr>
          <p:nvPr>
            <p:ph type="body" sz="half" idx="2"/>
          </p:nvPr>
        </p:nvSpPr>
        <p:spPr>
          <a:xfrm xmlns:a="http://schemas.openxmlformats.org/drawingml/2006/main">
            <a:off x="457200" y="1435100"/>
            <a:ext cx="3008313" cy="4691063"/>
          </a:xfrm>
        </p:spPr>
        <p:txBody>
          <a:bodyPr xmlns:a="http://schemas.openxmlformats.org/drawingml/2006/main"/>
          <a:lstStyle xmlns:a="http://schemas.openxmlformats.org/drawingml/2006/main"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 xmlns:a="http://schemas.openxmlformats.org/drawingml/2006/main"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文本框"/>
          <p:cNvSpPr>
            <a:spLocks xmlns:a="http://schemas.openxmlformats.org/drawingml/2006/main" noGrp="1"/>
          </p:cNvSpPr>
          <p:nvPr>
            <p:ph type="dt" sz="half" idx="10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文本框"/>
          <p:cNvSpPr>
            <a:spLocks xmlns:a="http://schemas.openxmlformats.org/drawingml/2006/main" noGrp="1"/>
          </p:cNvSpPr>
          <p:nvPr>
            <p:ph type="ftr" sz="quarter" idx="1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endParaRPr lang="zh-CN" altLang="en-US"/>
          </a:p>
        </p:txBody>
      </p:sp>
      <p:sp>
        <p:nvSpPr>
          <p:cNvPr id="7" name="文本框"/>
          <p:cNvSpPr>
            <a:spLocks xmlns:a="http://schemas.openxmlformats.org/drawingml/2006/main" noGrp="1"/>
          </p:cNvSpPr>
          <p:nvPr>
            <p:ph type="sldNum" sz="quarter" idx="12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4657404"/>
      </p:ext>
    </p:extLst>
  </p:cSld>
  <p:clrMapOvr>
    <a:masterClrMapping xmlns:a="http://schemas.openxmlformats.org/drawingml/2006/main"/>
  </p:clrMapOvr>
</p:sldLayout>
</file>

<file path=ppt/slideLayouts/slideLayout9.xml><?xml version="1.0" encoding="utf-8"?>
<p:sldLayout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 xmlns:a="http://schemas.openxmlformats.org/drawingml/2006/main"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xmlns:a="http://schemas.openxmlformats.org/drawingml/2006/main" noGrp="1"/>
          </p:cNvSpPr>
          <p:nvPr>
            <p:ph type="title"/>
          </p:nvPr>
        </p:nvSpPr>
        <p:spPr>
          <a:xfrm xmlns:a="http://schemas.openxmlformats.org/drawingml/2006/main">
            <a:off x="1792288" y="4800600"/>
            <a:ext cx="5486400" cy="566738"/>
          </a:xfrm>
        </p:spPr>
        <p:txBody>
          <a:bodyPr xmlns:a="http://schemas.openxmlformats.org/drawingml/2006/main" anchor="b"/>
          <a:lstStyle xmlns:a="http://schemas.openxmlformats.org/drawingml/2006/main">
            <a:lvl1pPr algn="l">
              <a:defRPr sz="2000" b="1"/>
            </a:lvl1pPr>
          </a:lstStyle>
          <a:p xmlns:a="http://schemas.openxmlformats.org/drawingml/2006/main"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xmlns:a="http://schemas.openxmlformats.org/drawingml/2006/main" noGrp="1"/>
          </p:cNvSpPr>
          <p:nvPr>
            <p:ph type="pic" idx="1"/>
          </p:nvPr>
        </p:nvSpPr>
        <p:spPr>
          <a:xfrm xmlns:a="http://schemas.openxmlformats.org/drawingml/2006/main">
            <a:off x="1792288" y="612775"/>
            <a:ext cx="5486400" cy="4114800"/>
          </a:xfrm>
        </p:spPr>
        <p:txBody>
          <a:bodyPr xmlns:a="http://schemas.openxmlformats.org/drawingml/2006/main"/>
          <a:lstStyle xmlns:a="http://schemas.openxmlformats.org/drawingml/2006/main"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 xmlns:a="http://schemas.openxmlformats.org/drawingml/2006/main">
            <a:endParaRPr lang="zh-CN" altLang="en-US"/>
          </a:p>
        </p:txBody>
      </p:sp>
      <p:sp>
        <p:nvSpPr>
          <p:cNvPr id="4" name="文本框"/>
          <p:cNvSpPr>
            <a:spLocks xmlns:a="http://schemas.openxmlformats.org/drawingml/2006/main" noGrp="1"/>
          </p:cNvSpPr>
          <p:nvPr>
            <p:ph type="body" sz="half" idx="2"/>
          </p:nvPr>
        </p:nvSpPr>
        <p:spPr>
          <a:xfrm xmlns:a="http://schemas.openxmlformats.org/drawingml/2006/main">
            <a:off x="1792288" y="5367338"/>
            <a:ext cx="5486400" cy="804862"/>
          </a:xfrm>
        </p:spPr>
        <p:txBody>
          <a:bodyPr xmlns:a="http://schemas.openxmlformats.org/drawingml/2006/main"/>
          <a:lstStyle xmlns:a="http://schemas.openxmlformats.org/drawingml/2006/main"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 xmlns:a="http://schemas.openxmlformats.org/drawingml/2006/main"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文本框"/>
          <p:cNvSpPr>
            <a:spLocks xmlns:a="http://schemas.openxmlformats.org/drawingml/2006/main" noGrp="1"/>
          </p:cNvSpPr>
          <p:nvPr>
            <p:ph type="dt" sz="half" idx="10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文本框"/>
          <p:cNvSpPr>
            <a:spLocks xmlns:a="http://schemas.openxmlformats.org/drawingml/2006/main" noGrp="1"/>
          </p:cNvSpPr>
          <p:nvPr>
            <p:ph type="ftr" sz="quarter" idx="1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endParaRPr lang="zh-CN" altLang="en-US"/>
          </a:p>
        </p:txBody>
      </p:sp>
      <p:sp>
        <p:nvSpPr>
          <p:cNvPr id="7" name="文本框"/>
          <p:cNvSpPr>
            <a:spLocks xmlns:a="http://schemas.openxmlformats.org/drawingml/2006/main" noGrp="1"/>
          </p:cNvSpPr>
          <p:nvPr>
            <p:ph type="sldNum" sz="quarter" idx="12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8026843"/>
      </p:ext>
    </p:extLst>
  </p:cSld>
  <p:clrMapOvr>
    <a:masterClrMapping xmlns:a="http://schemas.openxmlformats.org/drawingml/2006/main"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p="http://schemas.openxmlformats.org/presentationml/2006/main" xmlns:r="http://schemas.openxmlformats.org/officeDocument/2006/relationships" xmlns:a="http://schemas.openxmlformats.org/drawing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>
          <a:xfrm rot="0">
            <a:off x="838200" y="365124"/>
            <a:ext cx="10515600" cy="1325562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body" idx="1"/>
          </p:nvPr>
        </p:nvSpPr>
        <p:spPr>
          <a:xfrm rot="0">
            <a:off x="838200" y="1825625"/>
            <a:ext cx="10515600" cy="4351338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/>
          </a:bodyPr>
          <a:lstStyle/>
          <a:p>
            <a:r>
              <a:rPr lang="zh-CN" altLang="en-US"/>
              <a:t>单击此处编辑母版文本样式</a:t>
            </a:r>
            <a:endParaRPr lang="en-US" altLang="zh-CN"/>
          </a:p>
          <a:p>
            <a:pPr lvl="1"/>
            <a:r>
              <a:rPr lang="zh-CN" altLang="en-US"/>
              <a:t>第二级</a:t>
            </a:r>
            <a:endParaRPr lang="en-US" altLang="zh-CN"/>
          </a:p>
          <a:p>
            <a:pPr lvl="2"/>
            <a:r>
              <a:rPr lang="zh-CN" altLang="en-US"/>
              <a:t>第三级</a:t>
            </a:r>
            <a:endParaRPr lang="en-US" altLang="zh-CN"/>
          </a:p>
          <a:p>
            <a:pPr lvl="3"/>
            <a:r>
              <a:rPr lang="zh-CN" altLang="en-US"/>
              <a:t>第四级</a:t>
            </a:r>
            <a:endParaRPr lang="en-US" altLang="zh-CN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dt" idx="2"/>
          </p:nvPr>
        </p:nvSpPr>
        <p:spPr>
          <a:xfrm rot="0">
            <a:off x="838200" y="6356349"/>
            <a:ext cx="2743200" cy="365125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/>
          </a:bodyPr>
          <a:lstStyle/>
          <a:p>
            <a:pPr algn="l"/>
            <a:fld id="{CAD2D6BD-DE1B-4B5F-8B41-2702339687B9}" type="datetime1">
              <a:rPr lang="zh-CN" altLang="en-US" sz="1200">
                <a:solidFill>
                  <a:srgbClr val="898989"/>
                </a:solidFill>
                <a:latin typeface="Calibri" pitchFamily="0" charset="0"/>
                <a:ea typeface="宋体" pitchFamily="0" charset="0"/>
                <a:cs typeface="Calibri" pitchFamily="0" charset="0"/>
              </a:rPr>
              <a:t>2024-2-29</a:t>
            </a:fld>
            <a:endParaRPr lang="zh-CN" altLang="en-US" sz="1200">
              <a:solidFill>
                <a:srgbClr val="898989"/>
              </a:solidFill>
              <a:latin typeface="Calibri" pitchFamily="0" charset="0"/>
              <a:ea typeface="宋体" pitchFamily="0" charset="0"/>
              <a:cs typeface="Calibri" pitchFamily="0" charset="0"/>
            </a:endParaRPr>
          </a:p>
        </p:txBody>
      </p:sp>
      <p:sp>
        <p:nvSpPr>
          <p:cNvPr id="5" name="文本框"/>
          <p:cNvSpPr>
            <a:spLocks noGrp="1"/>
          </p:cNvSpPr>
          <p:nvPr>
            <p:ph type="ftr" idx="3"/>
          </p:nvPr>
        </p:nvSpPr>
        <p:spPr>
          <a:xfrm rot="0">
            <a:off x="4038600" y="6356349"/>
            <a:ext cx="4114800" cy="365125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/>
          </a:bodyPr>
          <a:lstStyle/>
          <a:p>
            <a:pPr algn="ctr"/>
            <a:endParaRPr lang="zh-CN" altLang="en-US" sz="1200">
              <a:solidFill>
                <a:srgbClr val="898989"/>
              </a:solidFill>
              <a:latin typeface="Calibri" pitchFamily="0" charset="0"/>
              <a:ea typeface="宋体" pitchFamily="0" charset="0"/>
              <a:cs typeface="Calibri" pitchFamily="0" charset="0"/>
            </a:endParaRPr>
          </a:p>
        </p:txBody>
      </p:sp>
      <p:sp>
        <p:nvSpPr>
          <p:cNvPr id="6" name="文本框"/>
          <p:cNvSpPr>
            <a:spLocks noGrp="1"/>
          </p:cNvSpPr>
          <p:nvPr>
            <p:ph type="sldNum" idx="4"/>
          </p:nvPr>
        </p:nvSpPr>
        <p:spPr>
          <a:xfrm rot="0">
            <a:off x="8610600" y="6356349"/>
            <a:ext cx="2743200" cy="365125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/>
          </a:bodyPr>
          <a:lstStyle/>
          <a:p>
            <a:pPr algn="r"/>
            <a:fld id="{CAD2D6BD-DE1B-4B5F-8B41-2702339687B9}" type="slidenum">
              <a:rPr lang="en-US" altLang="zh-CN" sz="1200" b="0" i="0" u="none" strike="noStrike" kern="1200" cap="none" spc="0" baseline="0">
                <a:solidFill>
                  <a:srgbClr val="898989"/>
                </a:solidFill>
                <a:latin typeface="Calibri" pitchFamily="0" charset="0"/>
                <a:ea typeface="宋体" pitchFamily="0" charset="0"/>
                <a:cs typeface="Calibri" pitchFamily="0" charset="0"/>
              </a:rPr>
              <a:t>&lt;#&gt;</a:t>
            </a:fld>
            <a:endParaRPr lang="zh-CN" altLang="en-US" sz="1200">
              <a:solidFill>
                <a:srgbClr val="898989"/>
              </a:solidFill>
              <a:latin typeface="Calibri" pitchFamily="0" charset="0"/>
              <a:ea typeface="宋体" pitchFamily="0" charset="0"/>
              <a:cs typeface="Calibri" pitchFamily="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065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lvl1pPr algn="l" defTabSz="914400" eaLnBrk="1" fontAlgn="auto" latinLnBrk="0" hangingPunct="1">
        <a:lnSpc>
          <a:spcPct val="90000"/>
        </a:lnSpc>
        <a:spcBef>
          <a:spcPts val="0"/>
        </a:spcBef>
        <a:buNone/>
        <a:defRPr sz="4400" kern="1200">
          <a:solidFill>
            <a:schemeClr val="tx1"/>
          </a:solidFill>
          <a:latin typeface="Calibri Light" pitchFamily="0" charset="0"/>
          <a:ea typeface="宋体" pitchFamily="0" charset="0"/>
          <a:cs typeface="Calibri Light" pitchFamily="0" charset="0"/>
        </a:defRPr>
      </a:lvl1pPr>
    </p:titleStyle>
    <p:bodyStyle>
      <a:lvl1pPr marL="228600" indent="-228600" algn="l" defTabSz="914400" eaLnBrk="1" fontAlgn="auto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Calibri" pitchFamily="0" charset="0"/>
          <a:ea typeface="宋体" pitchFamily="0" charset="0"/>
          <a:cs typeface="Calibri" pitchFamily="0" charset="0"/>
        </a:defRPr>
      </a:lvl1pPr>
      <a:lvl2pPr marL="685800" indent="-228600" algn="l" defTabSz="914400" eaLnBrk="1" fontAlgn="auto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alibri" pitchFamily="0" charset="0"/>
          <a:ea typeface="宋体" pitchFamily="0" charset="0"/>
          <a:cs typeface="Calibri" pitchFamily="0" charset="0"/>
        </a:defRPr>
      </a:lvl2pPr>
      <a:lvl3pPr marL="1143000" indent="-228600" algn="l" defTabSz="914400" eaLnBrk="1" fontAlgn="auto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Calibri" pitchFamily="0" charset="0"/>
          <a:ea typeface="宋体" pitchFamily="0" charset="0"/>
          <a:cs typeface="Calibri" pitchFamily="0" charset="0"/>
        </a:defRPr>
      </a:lvl3pPr>
      <a:lvl4pPr marL="1600200" indent="-228600" algn="l" defTabSz="914400" eaLnBrk="1" fontAlgn="auto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Calibri" pitchFamily="0" charset="0"/>
          <a:ea typeface="宋体" pitchFamily="0" charset="0"/>
          <a:cs typeface="Calibri" pitchFamily="0" charset="0"/>
        </a:defRPr>
      </a:lvl4pPr>
      <a:lvl5pPr marL="2057400" indent="-228600" algn="l" defTabSz="914400" eaLnBrk="1" fontAlgn="auto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Calibri" pitchFamily="0" charset="0"/>
          <a:ea typeface="宋体" pitchFamily="0" charset="0"/>
          <a:cs typeface="Calibri" pitchFamily="0" charset="0"/>
        </a:defRPr>
      </a:lvl5pPr>
      <a:lvl6pPr marL="2514600" indent="-228600" algn="l" defTabSz="914400" eaLnBrk="1" fontAlgn="auto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Calibri" pitchFamily="0" charset="0"/>
          <a:ea typeface="宋体" pitchFamily="0" charset="0"/>
          <a:cs typeface="Calibri" pitchFamily="0" charset="0"/>
        </a:defRPr>
      </a:lvl6pPr>
      <a:lvl7pPr marL="2971800" indent="-228600" algn="l" defTabSz="914400" eaLnBrk="1" fontAlgn="auto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Calibri" pitchFamily="0" charset="0"/>
          <a:ea typeface="宋体" pitchFamily="0" charset="0"/>
          <a:cs typeface="Calibri" pitchFamily="0" charset="0"/>
        </a:defRPr>
      </a:lvl7pPr>
      <a:lvl8pPr marL="3429000" indent="-228600" algn="l" defTabSz="914400" eaLnBrk="1" fontAlgn="auto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Calibri" pitchFamily="0" charset="0"/>
          <a:ea typeface="宋体" pitchFamily="0" charset="0"/>
          <a:cs typeface="Calibri" pitchFamily="0" charset="0"/>
        </a:defRPr>
      </a:lvl8pPr>
      <a:lvl9pPr marL="3429000" indent="-228600" algn="l" defTabSz="914400" eaLnBrk="1" fontAlgn="auto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Calibri" pitchFamily="0" charset="0"/>
          <a:ea typeface="宋体" pitchFamily="0" charset="0"/>
          <a:cs typeface="Calibri" pitchFamily="0" charset="0"/>
        </a:defRPr>
      </a:lvl9pPr>
    </p:body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1.jpeg"/><Relationship Id="rId2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2.jpeg"/><Relationship Id="rId2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3.jpeg"/><Relationship Id="rId2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4.jpeg"/><Relationship Id="rId2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5.jpeg"/><Relationship Id="rId2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6.jpeg"/><Relationship Id="rId2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7.jpeg"/><Relationship Id="rId2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"/>
          <p:cNvSpPr>
            <a:spLocks noGrp="1"/>
          </p:cNvSpPr>
          <p:nvPr>
            <p:ph type="title"/>
          </p:nvPr>
        </p:nvSpPr>
        <p:spPr>
          <a:xfrm rot="0">
            <a:off x="1419656" y="431799"/>
            <a:ext cx="11200949" cy="1325562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/>
          </a:bodyPr>
          <a:lstStyle/>
          <a:p>
            <a:r>
              <a:rPr lang="en-US" altLang="zh-CN" sz="7200"/>
              <a:t>Credit and Bankruptcy </a:t>
            </a:r>
            <a:endParaRPr lang="zh-CN" altLang="en-US"/>
          </a:p>
        </p:txBody>
      </p:sp>
      <p:sp>
        <p:nvSpPr>
          <p:cNvPr id="21" name="文本框"/>
          <p:cNvSpPr>
            <a:spLocks noGrp="1"/>
          </p:cNvSpPr>
          <p:nvPr>
            <p:ph type="body" idx="1"/>
          </p:nvPr>
        </p:nvSpPr>
        <p:spPr>
          <a:xfrm rot="0">
            <a:off x="2335857" y="2846117"/>
            <a:ext cx="9017943" cy="3330845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/>
          </a:bodyPr>
          <a:lstStyle/>
          <a:p>
            <a:pPr indent="0">
              <a:buNone/>
            </a:pPr>
            <a:r>
              <a:rPr lang="en-US" altLang="zh-CN" sz="3600"/>
              <a:t>                                 </a:t>
            </a:r>
            <a:r>
              <a:rPr lang="en-US" altLang="zh-CN" sz="4800"/>
              <a:t>Ankita Verma</a:t>
            </a:r>
            <a:endParaRPr lang="en-US" altLang="zh-CN" sz="4800"/>
          </a:p>
          <a:p>
            <a:pPr indent="0">
              <a:buNone/>
            </a:pPr>
            <a:r>
              <a:rPr lang="en-US" altLang="zh-CN" sz="4800"/>
              <a:t>                         Durga College </a:t>
            </a:r>
            <a:endParaRPr lang="zh-CN" altLang="en-US" sz="4800"/>
          </a:p>
        </p:txBody>
      </p:sp>
    </p:spTree>
    <p:extLst>
      <p:ext uri="{BB962C8B-B14F-4D97-AF65-F5344CB8AC3E}">
        <p14:creationId xmlns:p14="http://schemas.microsoft.com/office/powerpoint/2010/main" val="1930701412"/>
      </p:ext>
    </p:extLst>
  </p:cSld>
  <p:clrMapOvr>
    <a:masterClrMapping/>
  </p:clrMapOvr>
</p:sld>
</file>

<file path=ppt/slides/slide2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rot="0">
            <a:off x="1512835" y="0"/>
            <a:ext cx="9159978" cy="6853020"/>
          </a:xfrm>
          <a:prstGeom prst="rect"/>
          <a:noFill/>
          <a:ln w="12700" cmpd="sng" cap="flat">
            <a:noFill/>
            <a:prstDash val="solid"/>
            <a:miter/>
          </a:ln>
        </p:spPr>
      </p:pic>
    </p:spTree>
    <p:extLst>
      <p:ext uri="{BB962C8B-B14F-4D97-AF65-F5344CB8AC3E}">
        <p14:creationId xmlns:p14="http://schemas.microsoft.com/office/powerpoint/2010/main" val="57624358"/>
      </p:ext>
    </p:extLst>
  </p:cSld>
  <p:clrMapOvr>
    <a:masterClrMapping/>
  </p:clrMapOvr>
</p:sld>
</file>

<file path=ppt/slides/slide3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rot="0">
            <a:off x="1512835" y="0"/>
            <a:ext cx="9159978" cy="6853020"/>
          </a:xfrm>
          <a:prstGeom prst="rect"/>
          <a:noFill/>
          <a:ln w="12700" cmpd="sng" cap="flat">
            <a:noFill/>
            <a:prstDash val="solid"/>
            <a:miter/>
          </a:ln>
        </p:spPr>
      </p:pic>
    </p:spTree>
    <p:extLst>
      <p:ext uri="{BB962C8B-B14F-4D97-AF65-F5344CB8AC3E}">
        <p14:creationId xmlns:p14="http://schemas.microsoft.com/office/powerpoint/2010/main" val="1432627571"/>
      </p:ext>
    </p:extLst>
  </p:cSld>
  <p:clrMapOvr>
    <a:masterClrMapping/>
  </p:clrMapOvr>
</p:sld>
</file>

<file path=ppt/slides/slide4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rot="0">
            <a:off x="1396593" y="0"/>
            <a:ext cx="9392463" cy="6853020"/>
          </a:xfrm>
          <a:prstGeom prst="rect"/>
          <a:noFill/>
          <a:ln w="12700" cmpd="sng" cap="flat">
            <a:noFill/>
            <a:prstDash val="solid"/>
            <a:miter/>
          </a:ln>
        </p:spPr>
      </p:pic>
    </p:spTree>
    <p:extLst>
      <p:ext uri="{BB962C8B-B14F-4D97-AF65-F5344CB8AC3E}">
        <p14:creationId xmlns:p14="http://schemas.microsoft.com/office/powerpoint/2010/main" val="1732291129"/>
      </p:ext>
    </p:extLst>
  </p:cSld>
  <p:clrMapOvr>
    <a:masterClrMapping/>
  </p:clrMapOvr>
</p:sld>
</file>

<file path=ppt/slides/slide5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rot="0">
            <a:off x="1512835" y="0"/>
            <a:ext cx="9159978" cy="6853020"/>
          </a:xfrm>
          <a:prstGeom prst="rect"/>
          <a:noFill/>
          <a:ln w="12700" cmpd="sng" cap="flat">
            <a:noFill/>
            <a:prstDash val="solid"/>
            <a:miter/>
          </a:ln>
        </p:spPr>
      </p:pic>
    </p:spTree>
    <p:extLst>
      <p:ext uri="{BB962C8B-B14F-4D97-AF65-F5344CB8AC3E}">
        <p14:creationId xmlns:p14="http://schemas.microsoft.com/office/powerpoint/2010/main" val="996187623"/>
      </p:ext>
    </p:extLst>
  </p:cSld>
  <p:clrMapOvr>
    <a:masterClrMapping/>
  </p:clrMapOvr>
</p:sld>
</file>

<file path=ppt/slides/slide6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rot="0">
            <a:off x="1512835" y="0"/>
            <a:ext cx="9159978" cy="6853020"/>
          </a:xfrm>
          <a:prstGeom prst="rect"/>
          <a:noFill/>
          <a:ln w="12700" cmpd="sng" cap="flat">
            <a:noFill/>
            <a:prstDash val="solid"/>
            <a:miter/>
          </a:ln>
        </p:spPr>
      </p:pic>
    </p:spTree>
    <p:extLst>
      <p:ext uri="{BB962C8B-B14F-4D97-AF65-F5344CB8AC3E}">
        <p14:creationId xmlns:p14="http://schemas.microsoft.com/office/powerpoint/2010/main" val="293205564"/>
      </p:ext>
    </p:extLst>
  </p:cSld>
  <p:clrMapOvr>
    <a:masterClrMapping/>
  </p:clrMapOvr>
</p:sld>
</file>

<file path=ppt/slides/slide7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rot="0">
            <a:off x="1512835" y="0"/>
            <a:ext cx="9159978" cy="6853020"/>
          </a:xfrm>
          <a:prstGeom prst="rect"/>
          <a:noFill/>
          <a:ln w="12700" cmpd="sng" cap="flat">
            <a:noFill/>
            <a:prstDash val="solid"/>
            <a:miter/>
          </a:ln>
        </p:spPr>
      </p:pic>
    </p:spTree>
    <p:extLst>
      <p:ext uri="{BB962C8B-B14F-4D97-AF65-F5344CB8AC3E}">
        <p14:creationId xmlns:p14="http://schemas.microsoft.com/office/powerpoint/2010/main" val="2144677674"/>
      </p:ext>
    </p:extLst>
  </p:cSld>
  <p:clrMapOvr>
    <a:masterClrMapping/>
  </p:clrMapOvr>
</p:sld>
</file>

<file path=ppt/slides/slide8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rot="0">
            <a:off x="1512835" y="0"/>
            <a:ext cx="9159978" cy="6853020"/>
          </a:xfrm>
          <a:prstGeom prst="rect"/>
          <a:noFill/>
          <a:ln w="12700" cmpd="sng" cap="flat">
            <a:noFill/>
            <a:prstDash val="solid"/>
            <a:miter/>
          </a:ln>
        </p:spPr>
      </p:pic>
    </p:spTree>
    <p:extLst>
      <p:ext uri="{BB962C8B-B14F-4D97-AF65-F5344CB8AC3E}">
        <p14:creationId xmlns:p14="http://schemas.microsoft.com/office/powerpoint/2010/main" val="853785963"/>
      </p:ext>
    </p:extLst>
  </p:cSld>
  <p:clrMapOvr>
    <a:masterClrMapping/>
  </p:clrMapOvr>
</p:sld>
</file>

<file path=ppt/slides/slide9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框"/>
          <p:cNvSpPr>
            <a:spLocks noGrp="1"/>
          </p:cNvSpPr>
          <p:nvPr>
            <p:ph type="title"/>
          </p:nvPr>
        </p:nvSpPr>
        <p:spPr>
          <a:xfrm rot="20292276">
            <a:off x="4331541" y="365124"/>
            <a:ext cx="7022259" cy="5928082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/>
          </a:bodyPr>
          <a:lstStyle/>
          <a:p>
            <a:r>
              <a:rPr lang="en-US" altLang="zh-CN" sz="7200"/>
              <a:t>Thanks 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26915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 主题">
      <a:fillStyleLst>
        <a:solidFill>
          <a:schemeClr val="phClr"/>
        </a:solidFill>
        <a:gradFill/>
        <a:gradFill/>
      </a:fillStyleLst>
      <a:lnStyleLst>
        <a:ln/>
        <a:ln/>
        <a:ln/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/>
        <a:gradFill/>
      </a:bgFillStyleLst>
    </a:fmtScheme>
  </a:themeElements>
</a:theme>
</file>

<file path=docProps/app.xml><?xml version="1.0" encoding="utf-8"?>
<Properties xmlns="http://schemas.openxmlformats.org/officeDocument/2006/extended-properties">
  <Template>Normal.eit</Template>
  <TotalTime>6</TotalTime>
  <Application>Yozo_Office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PowerPoint 演示文稿</dc:title>
  <dc:creator>NJVV-11048100</dc:creator>
  <cp:lastModifiedBy>root</cp:lastModifiedBy>
  <cp:revision>1</cp:revision>
  <dcterms:created xsi:type="dcterms:W3CDTF">2020-01-15T11:09:52Z</dcterms:created>
  <dcterms:modified xsi:type="dcterms:W3CDTF">2024-02-29T05:55:20Z</dcterms:modified>
</cp:coreProperties>
</file>