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6" r:id="rId1"/>
  </p:sldMasterIdLst>
  <p:sldIdLst>
    <p:sldId id="329" r:id="rId2"/>
    <p:sldId id="322" r:id="rId3"/>
    <p:sldId id="323" r:id="rId4"/>
    <p:sldId id="331" r:id="rId5"/>
    <p:sldId id="324" r:id="rId6"/>
    <p:sldId id="330" r:id="rId7"/>
    <p:sldId id="326" r:id="rId8"/>
    <p:sldId id="327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806" autoAdjust="0"/>
    <p:restoredTop sz="94660"/>
  </p:normalViewPr>
  <p:slideViewPr>
    <p:cSldViewPr>
      <p:cViewPr varScale="1">
        <p:scale>
          <a:sx n="68" d="100"/>
          <a:sy n="68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F7B96-5DAA-4934-9017-DD4323F10F41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0E0E78-AA47-41B6-8160-E2054FD175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BDC99C-F6B2-47F6-8A48-88C6FFDD410F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60B591-7AB2-4540-A3FE-9DE5654BF6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88B8BE-7129-4199-8655-B71F1D5E8724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0229A9-0ADC-4734-986D-C49C899A52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4B6D204-A92B-4785-850A-8E6C273FCF20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1208BF-2BED-43E3-AA04-5360AC73ED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DED696-3B7A-4877-B137-15D010869C51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481BF-D5E4-4FE4-8F9D-0AD2F7A6CE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A6E53A-56DB-49D7-A4F6-540042535058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1510F9-965D-4BA7-A0FC-E8F99990AE4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9E01E4-D6F2-4DB5-B91D-D21947719088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17173A-C6E4-432B-BEB4-6CE91F37801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A172DE-3029-4108-AD4D-F075BD037284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6D6D74-D1C0-4BE3-B0B4-230A07F809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328C35-553D-40A5-98A6-5CF1E02BBD57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3436B5-CEBD-447A-A6A3-B66CD1C708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C5160B-9762-4D31-B5DB-E228EBAE8D8A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F5AC90-8147-4880-934E-2925725E25E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84299F-F047-488B-B923-1E5558637C75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26C1DFEF-A7AD-45E2-AFCC-316496BD19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3EC3E552-0741-4339-89A4-ACE31215380A}" type="datetimeFigureOut">
              <a:rPr lang="en-US" smtClean="0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6DF77596-1893-47B8-9A00-0CA9C9D0207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609600"/>
            <a:ext cx="8001000" cy="1829761"/>
          </a:xfrm>
        </p:spPr>
        <p:txBody>
          <a:bodyPr/>
          <a:lstStyle/>
          <a:p>
            <a:r>
              <a:rPr lang="en-US" sz="6000" dirty="0" smtClean="0">
                <a:latin typeface="Kruti Dev 010" pitchFamily="2" charset="0"/>
              </a:rPr>
              <a:t/>
            </a:r>
            <a:br>
              <a:rPr lang="en-US" sz="6000" dirty="0" smtClean="0">
                <a:latin typeface="Kruti Dev 010" pitchFamily="2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2600" y="3048000"/>
            <a:ext cx="3352800" cy="2362200"/>
          </a:xfrm>
        </p:spPr>
        <p:txBody>
          <a:bodyPr>
            <a:noAutofit/>
          </a:bodyPr>
          <a:lstStyle/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Presented By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Subhash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Chandrakar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Asst Professor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Political Science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Dept.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DurgaMahavidyalaya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Raipur (C.G.)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066800"/>
            <a:ext cx="822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 err="1" smtClean="0">
                <a:latin typeface="Kruti Dev 010" pitchFamily="2" charset="0"/>
              </a:rPr>
              <a:t>Hkkjr</a:t>
            </a:r>
            <a:r>
              <a:rPr lang="en-US" sz="6600" dirty="0" smtClean="0">
                <a:latin typeface="Kruti Dev 010" pitchFamily="2" charset="0"/>
              </a:rPr>
              <a:t> </a:t>
            </a:r>
            <a:r>
              <a:rPr lang="en-US" sz="6600" dirty="0" err="1" smtClean="0">
                <a:latin typeface="Kruti Dev 010" pitchFamily="2" charset="0"/>
              </a:rPr>
              <a:t>esa</a:t>
            </a:r>
            <a:r>
              <a:rPr lang="en-US" sz="6600" dirty="0" smtClean="0">
                <a:latin typeface="Kruti Dev 010" pitchFamily="2" charset="0"/>
              </a:rPr>
              <a:t> </a:t>
            </a:r>
            <a:r>
              <a:rPr lang="en-US" sz="6600" dirty="0" err="1" smtClean="0">
                <a:latin typeface="Kruti Dev 010" pitchFamily="2" charset="0"/>
              </a:rPr>
              <a:t>laoS</a:t>
            </a:r>
            <a:r>
              <a:rPr lang="en-US" sz="6600" dirty="0" smtClean="0">
                <a:latin typeface="Kruti Dev 010" pitchFamily="2" charset="0"/>
              </a:rPr>
              <a:t>/</a:t>
            </a:r>
            <a:r>
              <a:rPr lang="en-US" sz="6600" dirty="0" err="1" smtClean="0">
                <a:latin typeface="Kruti Dev 010" pitchFamily="2" charset="0"/>
              </a:rPr>
              <a:t>kkfud</a:t>
            </a:r>
            <a:r>
              <a:rPr lang="en-US" sz="6600" dirty="0" smtClean="0">
                <a:latin typeface="Kruti Dev 010" pitchFamily="2" charset="0"/>
              </a:rPr>
              <a:t> </a:t>
            </a:r>
            <a:r>
              <a:rPr lang="en-US" sz="6600" dirty="0" err="1" smtClean="0">
                <a:latin typeface="Kruti Dev 010" pitchFamily="2" charset="0"/>
              </a:rPr>
              <a:t>fodkl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685800" y="685800"/>
            <a:ext cx="815340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 dirty="0" err="1">
                <a:latin typeface="Kruti Dev 010" pitchFamily="2" charset="0"/>
              </a:rPr>
              <a:t>Hkkjr</a:t>
            </a:r>
            <a:r>
              <a:rPr lang="en-US" sz="3000" b="1" dirty="0">
                <a:latin typeface="Kruti Dev 010" pitchFamily="2" charset="0"/>
              </a:rPr>
              <a:t> </a:t>
            </a:r>
            <a:r>
              <a:rPr lang="en-US" sz="3000" b="1" dirty="0" err="1">
                <a:latin typeface="Kruti Dev 010" pitchFamily="2" charset="0"/>
              </a:rPr>
              <a:t>esa</a:t>
            </a:r>
            <a:r>
              <a:rPr lang="en-US" sz="3000" b="1" dirty="0">
                <a:latin typeface="Kruti Dev 010" pitchFamily="2" charset="0"/>
              </a:rPr>
              <a:t> </a:t>
            </a:r>
            <a:r>
              <a:rPr lang="en-US" sz="3000" b="1" dirty="0" err="1">
                <a:latin typeface="Kruti Dev 010" pitchFamily="2" charset="0"/>
              </a:rPr>
              <a:t>laoS</a:t>
            </a:r>
            <a:r>
              <a:rPr lang="en-US" sz="3000" b="1" dirty="0">
                <a:latin typeface="Kruti Dev 010" pitchFamily="2" charset="0"/>
              </a:rPr>
              <a:t>/</a:t>
            </a:r>
            <a:r>
              <a:rPr lang="en-US" sz="3000" b="1" dirty="0" err="1">
                <a:latin typeface="Kruti Dev 010" pitchFamily="2" charset="0"/>
              </a:rPr>
              <a:t>kkfud</a:t>
            </a:r>
            <a:r>
              <a:rPr lang="en-US" sz="3000" b="1" dirty="0">
                <a:latin typeface="Kruti Dev 010" pitchFamily="2" charset="0"/>
              </a:rPr>
              <a:t> </a:t>
            </a:r>
            <a:r>
              <a:rPr lang="en-US" sz="3000" b="1" dirty="0" err="1">
                <a:latin typeface="Kruti Dev 010" pitchFamily="2" charset="0"/>
              </a:rPr>
              <a:t>fodkl</a:t>
            </a:r>
            <a:endParaRPr lang="en-US" sz="3000" b="1" dirty="0">
              <a:latin typeface="Kruti Dev 010" pitchFamily="2" charset="0"/>
            </a:endParaRPr>
          </a:p>
          <a:p>
            <a:pPr algn="ctr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Development of Indian Constitution </a:t>
            </a:r>
            <a:endParaRPr lang="en-US" sz="2600" b="1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b="1" dirty="0">
                <a:latin typeface="Kruti Dev 010" pitchFamily="2" charset="0"/>
              </a:rPr>
              <a:t>v-	</a:t>
            </a:r>
            <a:r>
              <a:rPr lang="en-US" sz="2000" b="1" dirty="0" err="1">
                <a:latin typeface="Kruti Dev 010" pitchFamily="2" charset="0"/>
              </a:rPr>
              <a:t>fczfV”k</a:t>
            </a:r>
            <a:r>
              <a:rPr lang="en-US" sz="2000" b="1" dirty="0">
                <a:latin typeface="Kruti Dev 010" pitchFamily="2" charset="0"/>
              </a:rPr>
              <a:t> </a:t>
            </a:r>
            <a:r>
              <a:rPr lang="en-US" sz="2000" b="1" dirty="0" err="1">
                <a:latin typeface="Kruti Dev 010" pitchFamily="2" charset="0"/>
              </a:rPr>
              <a:t>Økmu</a:t>
            </a:r>
            <a:r>
              <a:rPr lang="en-US" sz="2000" b="1" dirty="0">
                <a:latin typeface="Kruti Dev 010" pitchFamily="2" charset="0"/>
              </a:rPr>
              <a:t> </a:t>
            </a:r>
            <a:r>
              <a:rPr lang="en-US" sz="2000" b="1" dirty="0" err="1">
                <a:latin typeface="Kruti Dev 010" pitchFamily="2" charset="0"/>
              </a:rPr>
              <a:t>ls</a:t>
            </a:r>
            <a:r>
              <a:rPr lang="en-US" sz="2000" b="1" dirty="0">
                <a:latin typeface="Kruti Dev 010" pitchFamily="2" charset="0"/>
              </a:rPr>
              <a:t> </a:t>
            </a:r>
            <a:r>
              <a:rPr lang="en-US" sz="2000" b="1" dirty="0" err="1" smtClean="0">
                <a:latin typeface="Kruti Dev 010" pitchFamily="2" charset="0"/>
              </a:rPr>
              <a:t>igys</a:t>
            </a:r>
            <a:r>
              <a:rPr lang="en-US" sz="2000" b="1" dirty="0" smtClean="0"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¼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Before the British crown)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  <a:cs typeface="Times New Roman" pitchFamily="18" charset="0"/>
              </a:rPr>
              <a:t>1- 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  <a:cs typeface="Times New Roman" pitchFamily="18" charset="0"/>
              </a:rPr>
              <a:t>jsX;qysfVax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  <a:cs typeface="Times New Roman" pitchFamily="18" charset="0"/>
              </a:rPr>
              <a:t> ,DV 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  <a:cs typeface="Times New Roman" pitchFamily="18" charset="0"/>
              </a:rPr>
              <a:t>1773 </a:t>
            </a:r>
            <a:r>
              <a:rPr lang="en-US" sz="2000" dirty="0" smtClean="0">
                <a:latin typeface="Kruti Dev 010" pitchFamily="2" charset="0"/>
              </a:rPr>
              <a:t>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Regulating ACT 1773</a:t>
            </a:r>
            <a:r>
              <a:rPr lang="en-US" sz="2000" dirty="0" smtClean="0">
                <a:latin typeface="Kruti Dev 010" pitchFamily="2" charset="0"/>
              </a:rPr>
              <a:t>½ </a:t>
            </a:r>
            <a:endParaRPr lang="en-US" sz="2000" b="1" dirty="0">
              <a:solidFill>
                <a:srgbClr val="002060"/>
              </a:solidFill>
              <a:latin typeface="Kruti Dev 010" pitchFamily="2" charset="0"/>
              <a:cs typeface="Times New Roman" pitchFamily="18" charset="0"/>
            </a:endParaRPr>
          </a:p>
          <a:p>
            <a:pPr lvl="1" algn="just">
              <a:lnSpc>
                <a:spcPts val="3000"/>
              </a:lnSpc>
              <a:buFont typeface="Wingdings" pitchFamily="2" charset="2"/>
              <a:buChar char="v"/>
            </a:pP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fczfV”k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Økmu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dEiuh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ij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fu;a</a:t>
            </a:r>
            <a:r>
              <a:rPr lang="en-US" sz="2000" dirty="0">
                <a:latin typeface="Kruti Dev 010" pitchFamily="2" charset="0"/>
              </a:rPr>
              <a:t>=.k</a:t>
            </a:r>
          </a:p>
          <a:p>
            <a:pPr lvl="1" algn="just">
              <a:lnSpc>
                <a:spcPts val="3000"/>
              </a:lnSpc>
              <a:buFont typeface="Wingdings" pitchFamily="2" charset="2"/>
              <a:buChar char="v"/>
            </a:pP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okjsu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gsfLVaXl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xoZuj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tujy</a:t>
            </a:r>
            <a:r>
              <a:rPr lang="en-US" sz="2000" dirty="0">
                <a:latin typeface="Kruti Dev 010" pitchFamily="2" charset="0"/>
              </a:rPr>
              <a:t> ¼dydRrk] </a:t>
            </a:r>
            <a:r>
              <a:rPr lang="en-US" sz="2000" dirty="0" err="1">
                <a:latin typeface="Kruti Dev 010" pitchFamily="2" charset="0"/>
              </a:rPr>
              <a:t>enzkl</a:t>
            </a:r>
            <a:r>
              <a:rPr lang="en-US" sz="2000" dirty="0">
                <a:latin typeface="Kruti Dev 010" pitchFamily="2" charset="0"/>
              </a:rPr>
              <a:t>] cEcbZ½</a:t>
            </a:r>
          </a:p>
          <a:p>
            <a:pPr lvl="1" algn="just">
              <a:lnSpc>
                <a:spcPts val="3000"/>
              </a:lnSpc>
              <a:buFont typeface="Wingdings" pitchFamily="2" charset="2"/>
              <a:buChar char="v"/>
            </a:pP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loksZPp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U;k;ky</a:t>
            </a:r>
            <a:r>
              <a:rPr lang="en-US" sz="2000" dirty="0">
                <a:latin typeface="Kruti Dev 010" pitchFamily="2" charset="0"/>
              </a:rPr>
              <a:t>; dh </a:t>
            </a:r>
            <a:r>
              <a:rPr lang="en-US" sz="2000" dirty="0" err="1">
                <a:latin typeface="Kruti Dev 010" pitchFamily="2" charset="0"/>
              </a:rPr>
              <a:t>Lfkkiuk</a:t>
            </a:r>
            <a:r>
              <a:rPr lang="en-US" sz="2000" dirty="0">
                <a:latin typeface="Kruti Dev 010" pitchFamily="2" charset="0"/>
              </a:rPr>
              <a:t> ¼dydRrk½ </a:t>
            </a:r>
            <a:r>
              <a:rPr lang="en-US" sz="2000" dirty="0" err="1">
                <a:latin typeface="Kruti Dev 010" pitchFamily="2" charset="0"/>
              </a:rPr>
              <a:t>gkbV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pSEcj</a:t>
            </a:r>
            <a:r>
              <a:rPr lang="en-US" sz="2000" dirty="0">
                <a:latin typeface="Kruti Dev 010" pitchFamily="2" charset="0"/>
              </a:rPr>
              <a:t> &amp; </a:t>
            </a:r>
            <a:r>
              <a:rPr lang="en-US" sz="2000" dirty="0" err="1">
                <a:latin typeface="Kruti Dev 010" pitchFamily="2" charset="0"/>
              </a:rPr>
              <a:t>fyesLVj</a:t>
            </a:r>
            <a:r>
              <a:rPr lang="en-US" sz="2000" dirty="0">
                <a:latin typeface="Kruti Dev 010" pitchFamily="2" charset="0"/>
              </a:rPr>
              <a:t> &amp; </a:t>
            </a:r>
            <a:r>
              <a:rPr lang="en-US" sz="2000" dirty="0" err="1">
                <a:latin typeface="Kruti Dev 010" pitchFamily="2" charset="0"/>
              </a:rPr>
              <a:t>fizoh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dkmafly</a:t>
            </a:r>
            <a:endParaRPr lang="en-US" sz="2000" dirty="0">
              <a:latin typeface="Kruti Dev 010" pitchFamily="2" charset="0"/>
            </a:endParaRPr>
          </a:p>
          <a:p>
            <a:pPr lvl="1" algn="just">
              <a:lnSpc>
                <a:spcPts val="3000"/>
              </a:lnSpc>
              <a:buFont typeface="Wingdings" pitchFamily="2" charset="2"/>
              <a:buChar char="v"/>
            </a:pPr>
            <a:r>
              <a:rPr lang="en-US" sz="2000" dirty="0">
                <a:latin typeface="Kruti Dev 010" pitchFamily="2" charset="0"/>
              </a:rPr>
              <a:t> 4 </a:t>
            </a:r>
            <a:r>
              <a:rPr lang="en-US" sz="2000" dirty="0" err="1">
                <a:latin typeface="Kruti Dev 010" pitchFamily="2" charset="0"/>
              </a:rPr>
              <a:t>lnL;h</a:t>
            </a:r>
            <a:r>
              <a:rPr lang="en-US" sz="2000" dirty="0">
                <a:latin typeface="Kruti Dev 010" pitchFamily="2" charset="0"/>
              </a:rPr>
              <a:t>; </a:t>
            </a:r>
            <a:r>
              <a:rPr lang="en-US" sz="2000" dirty="0" err="1">
                <a:latin typeface="Kruti Dev 010" pitchFamily="2" charset="0"/>
              </a:rPr>
              <a:t>dk;Zdkfj.kh</a:t>
            </a:r>
            <a:r>
              <a:rPr lang="en-US" sz="2000" dirty="0">
                <a:latin typeface="Kruti Dev 010" pitchFamily="2" charset="0"/>
              </a:rPr>
              <a:t> ¼xoZuj tujy½ </a:t>
            </a:r>
            <a:r>
              <a:rPr lang="en-US" sz="2000" dirty="0" err="1">
                <a:latin typeface="Kruti Dev 010" pitchFamily="2" charset="0"/>
              </a:rPr>
              <a:t>cgqer</a:t>
            </a:r>
            <a:endParaRPr lang="en-US" sz="2000" dirty="0">
              <a:latin typeface="Kruti Dev 010" pitchFamily="2" charset="0"/>
            </a:endParaRPr>
          </a:p>
          <a:p>
            <a:pPr lvl="1" algn="just">
              <a:lnSpc>
                <a:spcPts val="3000"/>
              </a:lnSpc>
            </a:pP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2- 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la”kksf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/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kr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vf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/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kfu;e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1781 </a:t>
            </a:r>
            <a:r>
              <a:rPr lang="en-US" sz="2000" dirty="0" smtClean="0">
                <a:latin typeface="Kruti Dev 010" pitchFamily="2" charset="0"/>
              </a:rPr>
              <a:t>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Amended ACT 1781</a:t>
            </a:r>
            <a:r>
              <a:rPr lang="en-US" sz="2000" dirty="0" smtClean="0">
                <a:latin typeface="Kruti Dev 010" pitchFamily="2" charset="0"/>
              </a:rPr>
              <a:t>½ </a:t>
            </a:r>
            <a:endParaRPr lang="en-US" sz="2000" b="1" dirty="0">
              <a:solidFill>
                <a:srgbClr val="002060"/>
              </a:solidFill>
              <a:latin typeface="Kruti Dev 010" pitchFamily="2" charset="0"/>
            </a:endParaRPr>
          </a:p>
          <a:p>
            <a:pPr lvl="1" algn="just">
              <a:lnSpc>
                <a:spcPts val="3000"/>
              </a:lnSpc>
            </a:pP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3- 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fiV~l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bf.M;k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vf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/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kfu;e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 1784 </a:t>
            </a:r>
            <a:r>
              <a:rPr lang="en-US" sz="2000" dirty="0" smtClean="0">
                <a:latin typeface="Kruti Dev 010" pitchFamily="2" charset="0"/>
              </a:rPr>
              <a:t>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Pitts India ACT of 1784</a:t>
            </a:r>
            <a:r>
              <a:rPr lang="en-US" sz="2000" dirty="0" smtClean="0">
                <a:latin typeface="Kruti Dev 010" pitchFamily="2" charset="0"/>
              </a:rPr>
              <a:t>½ 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&amp; </a:t>
            </a:r>
            <a:endParaRPr lang="en-US" sz="2000" b="1" dirty="0">
              <a:solidFill>
                <a:srgbClr val="002060"/>
              </a:solidFill>
              <a:latin typeface="Kruti Dev 010" pitchFamily="2" charset="0"/>
            </a:endParaRPr>
          </a:p>
          <a:p>
            <a:pPr lvl="1" algn="just">
              <a:lnSpc>
                <a:spcPts val="3000"/>
              </a:lnSpc>
            </a:pPr>
            <a:r>
              <a:rPr lang="en-US" sz="2000" dirty="0" err="1">
                <a:latin typeface="Kruti Dev 010" pitchFamily="2" charset="0"/>
              </a:rPr>
              <a:t>dEiuh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ds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O;kikfjd@jktuSfrd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dk;Z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vyx&amp;vyx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fd;k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x;k</a:t>
            </a:r>
            <a:endParaRPr lang="en-US" sz="2000" dirty="0">
              <a:latin typeface="Kruti Dev 010" pitchFamily="2" charset="0"/>
            </a:endParaRPr>
          </a:p>
          <a:p>
            <a:pPr lvl="1" algn="just">
              <a:lnSpc>
                <a:spcPts val="3000"/>
              </a:lnSpc>
            </a:pPr>
            <a:r>
              <a:rPr lang="en-US" sz="2000" dirty="0" err="1">
                <a:latin typeface="Kruti Dev 010" pitchFamily="2" charset="0"/>
              </a:rPr>
              <a:t>cksMZ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vkWQ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Mk;jsDVj</a:t>
            </a:r>
            <a:r>
              <a:rPr lang="en-US" sz="2000" dirty="0">
                <a:latin typeface="Kruti Dev 010" pitchFamily="2" charset="0"/>
              </a:rPr>
              <a:t> ¼O;kikj½</a:t>
            </a:r>
          </a:p>
          <a:p>
            <a:pPr lvl="1" algn="just">
              <a:lnSpc>
                <a:spcPts val="3000"/>
              </a:lnSpc>
            </a:pPr>
            <a:r>
              <a:rPr lang="en-US" sz="2000" dirty="0" err="1">
                <a:latin typeface="Kruti Dev 010" pitchFamily="2" charset="0"/>
              </a:rPr>
              <a:t>cksMZ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vkWQ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daVªksyj</a:t>
            </a:r>
            <a:r>
              <a:rPr lang="en-US" sz="2000" dirty="0">
                <a:latin typeface="Kruti Dev 010" pitchFamily="2" charset="0"/>
              </a:rPr>
              <a:t> ¼jktuSfrd½</a:t>
            </a:r>
          </a:p>
          <a:p>
            <a:pPr algn="just">
              <a:lnSpc>
                <a:spcPts val="3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685800" y="685800"/>
            <a:ext cx="8153400" cy="3554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dirty="0" smtClean="0">
                <a:latin typeface="Kruti Dev 010" pitchFamily="2" charset="0"/>
              </a:rPr>
              <a:t>     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4- 1786 </a:t>
            </a:r>
            <a:r>
              <a:rPr lang="en-US" sz="2000" b="1" dirty="0" err="1" smtClean="0">
                <a:solidFill>
                  <a:srgbClr val="002060"/>
                </a:solidFill>
                <a:latin typeface="Kruti Dev 010" pitchFamily="2" charset="0"/>
              </a:rPr>
              <a:t>dk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Kruti Dev 010" pitchFamily="2" charset="0"/>
              </a:rPr>
              <a:t>vf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/</a:t>
            </a:r>
            <a:r>
              <a:rPr lang="en-US" sz="2000" b="1" dirty="0" err="1" smtClean="0">
                <a:solidFill>
                  <a:srgbClr val="002060"/>
                </a:solidFill>
                <a:latin typeface="Kruti Dev 010" pitchFamily="2" charset="0"/>
              </a:rPr>
              <a:t>kfu;e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&amp;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Act of 1786</a:t>
            </a:r>
            <a:endParaRPr lang="en-US" sz="2000" b="1" dirty="0" smtClean="0">
              <a:solidFill>
                <a:srgbClr val="002060"/>
              </a:solidFill>
              <a:latin typeface="Kruti Dev 010" pitchFamily="2" charset="0"/>
            </a:endParaRPr>
          </a:p>
          <a:p>
            <a:pPr lvl="1" algn="just">
              <a:lnSpc>
                <a:spcPts val="3000"/>
              </a:lnSpc>
            </a:pP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5- 1793 </a:t>
            </a:r>
            <a:r>
              <a:rPr lang="en-US" sz="2000" b="1" dirty="0" err="1" smtClean="0">
                <a:solidFill>
                  <a:srgbClr val="002060"/>
                </a:solidFill>
                <a:latin typeface="Kruti Dev 010" pitchFamily="2" charset="0"/>
              </a:rPr>
              <a:t>dk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Kruti Dev 010" pitchFamily="2" charset="0"/>
              </a:rPr>
              <a:t>jkti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= </a:t>
            </a:r>
            <a:r>
              <a:rPr lang="en-US" sz="2000" dirty="0" smtClean="0">
                <a:latin typeface="Kruti Dev 010" pitchFamily="2" charset="0"/>
              </a:rPr>
              <a:t>&amp; </a:t>
            </a:r>
            <a:r>
              <a:rPr lang="en-US" sz="2000" dirty="0" err="1" smtClean="0">
                <a:latin typeface="Kruti Dev 010" pitchFamily="2" charset="0"/>
              </a:rPr>
              <a:t>bZlkbZ</a:t>
            </a:r>
            <a:r>
              <a:rPr lang="en-US" sz="2000" dirty="0" smtClean="0">
                <a:latin typeface="Kruti Dev 010" pitchFamily="2" charset="0"/>
              </a:rPr>
              <a:t> /</a:t>
            </a:r>
            <a:r>
              <a:rPr lang="en-US" sz="2000" dirty="0" err="1" smtClean="0">
                <a:latin typeface="Kruti Dev 010" pitchFamily="2" charset="0"/>
              </a:rPr>
              <a:t>keZ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ds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izpkj</a:t>
            </a:r>
            <a:r>
              <a:rPr lang="en-US" sz="2000" dirty="0" smtClean="0">
                <a:latin typeface="Kruti Dev 010" pitchFamily="2" charset="0"/>
              </a:rPr>
              <a:t> dh </a:t>
            </a:r>
            <a:r>
              <a:rPr lang="en-US" sz="2000" dirty="0" err="1" smtClean="0">
                <a:latin typeface="Kruti Dev 010" pitchFamily="2" charset="0"/>
              </a:rPr>
              <a:t>vuqefr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f”k</a:t>
            </a:r>
            <a:r>
              <a:rPr lang="en-US" sz="2000" dirty="0" smtClean="0">
                <a:latin typeface="Kruti Dev 010" pitchFamily="2" charset="0"/>
              </a:rPr>
              <a:t>{</a:t>
            </a:r>
            <a:r>
              <a:rPr lang="en-US" sz="2000" dirty="0" err="1" smtClean="0">
                <a:latin typeface="Kruti Dev 010" pitchFamily="2" charset="0"/>
              </a:rPr>
              <a:t>kk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ds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fy</a:t>
            </a:r>
            <a:r>
              <a:rPr lang="en-US" sz="2000" dirty="0" smtClean="0">
                <a:latin typeface="Kruti Dev 010" pitchFamily="2" charset="0"/>
              </a:rPr>
              <a:t>, 1 </a:t>
            </a:r>
            <a:r>
              <a:rPr lang="en-US" sz="2000" dirty="0" err="1" smtClean="0">
                <a:latin typeface="Kruti Dev 010" pitchFamily="2" charset="0"/>
              </a:rPr>
              <a:t>yk</a:t>
            </a:r>
            <a:r>
              <a:rPr lang="en-US" sz="2000" dirty="0" smtClean="0">
                <a:latin typeface="Kruti Dev 010" pitchFamily="2" charset="0"/>
              </a:rPr>
              <a:t>[k</a:t>
            </a: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     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6- 1813 </a:t>
            </a:r>
            <a:r>
              <a:rPr lang="en-US" sz="2000" b="1" dirty="0" err="1" smtClean="0">
                <a:solidFill>
                  <a:srgbClr val="002060"/>
                </a:solidFill>
                <a:latin typeface="Kruti Dev 010" pitchFamily="2" charset="0"/>
              </a:rPr>
              <a:t>dk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Kruti Dev 010" pitchFamily="2" charset="0"/>
              </a:rPr>
              <a:t>jkti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= </a:t>
            </a:r>
            <a:r>
              <a:rPr lang="en-US" sz="2000" dirty="0" smtClean="0">
                <a:latin typeface="Kruti Dev 010" pitchFamily="2" charset="0"/>
              </a:rPr>
              <a:t>&amp;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Character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Act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1813</a:t>
            </a:r>
            <a:endParaRPr lang="en-US" sz="2000" b="1" dirty="0" smtClean="0">
              <a:solidFill>
                <a:srgbClr val="002060"/>
              </a:solidFill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     7- 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1833 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dk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jkti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= 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&amp;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Character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Act of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1833</a:t>
            </a:r>
            <a:endParaRPr lang="en-US" sz="2000" b="1" dirty="0">
              <a:solidFill>
                <a:srgbClr val="002060"/>
              </a:solidFill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        </a:t>
            </a:r>
            <a:r>
              <a:rPr lang="en-US" sz="2000" dirty="0" err="1">
                <a:latin typeface="Kruti Dev 010" pitchFamily="2" charset="0"/>
              </a:rPr>
              <a:t>xoZuj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tujy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vkWQ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bf.M;k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cuk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fn;k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x;k</a:t>
            </a:r>
            <a:r>
              <a:rPr lang="en-US" sz="2000" dirty="0">
                <a:latin typeface="Kruti Dev 010" pitchFamily="2" charset="0"/>
              </a:rPr>
              <a:t> ¼fofy;e </a:t>
            </a:r>
            <a:r>
              <a:rPr lang="en-US" sz="2000" dirty="0" err="1">
                <a:latin typeface="Kruti Dev 010" pitchFamily="2" charset="0"/>
              </a:rPr>
              <a:t>cSfaVax</a:t>
            </a:r>
            <a:r>
              <a:rPr lang="en-US" sz="2000" dirty="0">
                <a:latin typeface="Kruti Dev 010" pitchFamily="2" charset="0"/>
              </a:rPr>
              <a:t> izFke½ </a:t>
            </a:r>
            <a:r>
              <a:rPr lang="en-US" sz="2000" dirty="0" err="1">
                <a:latin typeface="Kruti Dev 010" pitchFamily="2" charset="0"/>
              </a:rPr>
              <a:t>eSdkys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fof</a:t>
            </a:r>
            <a:r>
              <a:rPr lang="en-US" sz="2000" dirty="0">
                <a:latin typeface="Kruti Dev 010" pitchFamily="2" charset="0"/>
              </a:rPr>
              <a:t>/k </a:t>
            </a:r>
            <a:r>
              <a:rPr lang="en-US" sz="2000" dirty="0" err="1">
                <a:latin typeface="Kruti Dev 010" pitchFamily="2" charset="0"/>
              </a:rPr>
              <a:t>lnL</a:t>
            </a:r>
            <a:r>
              <a:rPr lang="en-US" sz="2000" dirty="0">
                <a:latin typeface="Kruti Dev 010" pitchFamily="2" charset="0"/>
              </a:rPr>
              <a:t>; </a:t>
            </a:r>
            <a:r>
              <a:rPr lang="en-US" sz="2000" dirty="0" smtClean="0">
                <a:latin typeface="Kruti Dev 010" pitchFamily="2" charset="0"/>
              </a:rPr>
              <a:t>	</a:t>
            </a:r>
            <a:r>
              <a:rPr lang="en-US" sz="2000" dirty="0" err="1" smtClean="0">
                <a:latin typeface="Kruti Dev 010" pitchFamily="2" charset="0"/>
              </a:rPr>
              <a:t>lrh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izFkk</a:t>
            </a:r>
            <a:r>
              <a:rPr lang="en-US" sz="2000" dirty="0" smtClean="0">
                <a:latin typeface="Kruti Dev 010" pitchFamily="2" charset="0"/>
              </a:rPr>
              <a:t>] </a:t>
            </a:r>
            <a:r>
              <a:rPr lang="en-US" sz="2000" dirty="0" err="1" smtClean="0">
                <a:latin typeface="Kruti Dev 010" pitchFamily="2" charset="0"/>
              </a:rPr>
              <a:t>dU;k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>
                <a:latin typeface="Kruti Dev 010" pitchFamily="2" charset="0"/>
              </a:rPr>
              <a:t>o/k] </a:t>
            </a:r>
            <a:r>
              <a:rPr lang="en-US" sz="2000" dirty="0" err="1">
                <a:latin typeface="Kruti Dev 010" pitchFamily="2" charset="0"/>
              </a:rPr>
              <a:t>nkl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izFkk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izfrcaf</a:t>
            </a:r>
            <a:r>
              <a:rPr lang="en-US" sz="2000" dirty="0">
                <a:latin typeface="Kruti Dev 010" pitchFamily="2" charset="0"/>
              </a:rPr>
              <a:t>/</a:t>
            </a:r>
            <a:r>
              <a:rPr lang="en-US" sz="2000" dirty="0" err="1">
                <a:latin typeface="Kruti Dev 010" pitchFamily="2" charset="0"/>
              </a:rPr>
              <a:t>kr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fd;k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x;k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     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8- 1853 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dk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Kruti Dev 010" pitchFamily="2" charset="0"/>
              </a:rPr>
              <a:t>jkti</a:t>
            </a:r>
            <a:r>
              <a:rPr lang="en-US" sz="2000" b="1" dirty="0">
                <a:solidFill>
                  <a:srgbClr val="002060"/>
                </a:solidFill>
                <a:latin typeface="Kruti Dev 010" pitchFamily="2" charset="0"/>
              </a:rPr>
              <a:t>= </a:t>
            </a:r>
            <a:r>
              <a:rPr lang="en-US" sz="2000" b="1" dirty="0" smtClean="0">
                <a:solidFill>
                  <a:srgbClr val="002060"/>
                </a:solidFill>
                <a:latin typeface="Kruti Dev 010" pitchFamily="2" charset="0"/>
              </a:rPr>
              <a:t>&amp;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Character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Act of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1853</a:t>
            </a:r>
            <a:endParaRPr lang="en-US" sz="2000" b="1" dirty="0">
              <a:solidFill>
                <a:srgbClr val="002060"/>
              </a:solidFill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        </a:t>
            </a:r>
            <a:r>
              <a:rPr lang="en-US" sz="2000" dirty="0" err="1">
                <a:latin typeface="Kruti Dev 010" pitchFamily="2" charset="0"/>
              </a:rPr>
              <a:t>ih-Mcyq-Mh</a:t>
            </a:r>
            <a:r>
              <a:rPr lang="en-US" sz="2000" dirty="0">
                <a:latin typeface="Kruti Dev 010" pitchFamily="2" charset="0"/>
              </a:rPr>
              <a:t>- </a:t>
            </a:r>
            <a:r>
              <a:rPr lang="en-US" sz="2000" dirty="0" err="1">
                <a:latin typeface="Kruti Dev 010" pitchFamily="2" charset="0"/>
              </a:rPr>
              <a:t>foHkkx</a:t>
            </a:r>
            <a:r>
              <a:rPr lang="en-US" sz="2000" dirty="0">
                <a:latin typeface="Kruti Dev 010" pitchFamily="2" charset="0"/>
              </a:rPr>
              <a:t> dh </a:t>
            </a:r>
            <a:r>
              <a:rPr lang="en-US" sz="2000" dirty="0" err="1">
                <a:latin typeface="Kruti Dev 010" pitchFamily="2" charset="0"/>
              </a:rPr>
              <a:t>LFkkiuk</a:t>
            </a:r>
            <a:r>
              <a:rPr lang="en-US" sz="2000" dirty="0">
                <a:latin typeface="Kruti Dev 010" pitchFamily="2" charset="0"/>
              </a:rPr>
              <a:t> </a:t>
            </a: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        </a:t>
            </a:r>
            <a:r>
              <a:rPr lang="en-US" sz="2000" dirty="0" err="1">
                <a:latin typeface="Kruti Dev 010" pitchFamily="2" charset="0"/>
              </a:rPr>
              <a:t>flfoy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lsodksa</a:t>
            </a:r>
            <a:r>
              <a:rPr lang="en-US" sz="2000" dirty="0">
                <a:latin typeface="Kruti Dev 010" pitchFamily="2" charset="0"/>
              </a:rPr>
              <a:t> dh [</a:t>
            </a:r>
            <a:r>
              <a:rPr lang="en-US" sz="2000" dirty="0" err="1">
                <a:latin typeface="Kruti Dev 010" pitchFamily="2" charset="0"/>
              </a:rPr>
              <a:t>kqyh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HkrhZ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ijh</a:t>
            </a:r>
            <a:r>
              <a:rPr lang="en-US" sz="2000" dirty="0" smtClean="0">
                <a:latin typeface="Kruti Dev 010" pitchFamily="2" charset="0"/>
              </a:rPr>
              <a:t>{</a:t>
            </a:r>
            <a:r>
              <a:rPr lang="en-US" sz="2000" dirty="0" err="1" smtClean="0">
                <a:latin typeface="Kruti Dev 010" pitchFamily="2" charset="0"/>
              </a:rPr>
              <a:t>kk</a:t>
            </a:r>
            <a:endParaRPr lang="en-US" sz="2000" dirty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990600"/>
            <a:ext cx="8001000" cy="74020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sz="2000" b="1" dirty="0" smtClean="0">
                <a:latin typeface="Kruti Dev 010" pitchFamily="2" charset="0"/>
              </a:rPr>
              <a:t>c-	</a:t>
            </a:r>
            <a:r>
              <a:rPr lang="en-US" sz="2000" b="1" dirty="0" err="1" smtClean="0">
                <a:solidFill>
                  <a:schemeClr val="tx2"/>
                </a:solidFill>
                <a:latin typeface="Kruti Dev 010" pitchFamily="2" charset="0"/>
              </a:rPr>
              <a:t>fczfV”k</a:t>
            </a:r>
            <a:r>
              <a:rPr lang="en-US" sz="20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Kruti Dev 010" pitchFamily="2" charset="0"/>
              </a:rPr>
              <a:t>Økmu</a:t>
            </a:r>
            <a:r>
              <a:rPr lang="en-US" sz="20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Kruti Dev 010" pitchFamily="2" charset="0"/>
              </a:rPr>
              <a:t>ds</a:t>
            </a:r>
            <a:r>
              <a:rPr lang="en-US" sz="20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2000" b="1" dirty="0" err="1" smtClean="0">
                <a:solidFill>
                  <a:schemeClr val="tx2"/>
                </a:solidFill>
                <a:latin typeface="Kruti Dev 010" pitchFamily="2" charset="0"/>
              </a:rPr>
              <a:t>ckn</a:t>
            </a:r>
            <a:r>
              <a:rPr lang="en-US" sz="2000" b="1" dirty="0" smtClean="0">
                <a:solidFill>
                  <a:schemeClr val="tx2"/>
                </a:solidFill>
                <a:latin typeface="Kruti Dev 010" pitchFamily="2" charset="0"/>
              </a:rPr>
              <a:t> </a:t>
            </a:r>
            <a:r>
              <a:rPr lang="en-US" sz="2000" b="1" dirty="0" smtClean="0">
                <a:latin typeface="Kruti Dev 010" pitchFamily="2" charset="0"/>
              </a:rPr>
              <a:t>¼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After the British</a:t>
            </a:r>
            <a:r>
              <a:rPr lang="en-US" sz="2000" b="1" dirty="0" smtClean="0">
                <a:latin typeface="Kruti Dev 010" pitchFamily="2" charset="0"/>
              </a:rPr>
              <a:t> ½</a:t>
            </a:r>
            <a:endParaRPr lang="en-US" sz="2000" b="1" dirty="0" smtClean="0">
              <a:solidFill>
                <a:schemeClr val="tx2"/>
              </a:solidFill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dirty="0" smtClean="0">
                <a:latin typeface="Kruti Dev 010" pitchFamily="2" charset="0"/>
              </a:rPr>
              <a:t>        </a:t>
            </a:r>
            <a:r>
              <a:rPr lang="en-US" sz="2000" dirty="0" err="1" smtClean="0">
                <a:latin typeface="Kruti Dev 010" pitchFamily="2" charset="0"/>
              </a:rPr>
              <a:t>fczfV”k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rkt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dk</a:t>
            </a:r>
            <a:r>
              <a:rPr lang="en-US" sz="2000" dirty="0" smtClean="0">
                <a:latin typeface="Kruti Dev 010" pitchFamily="2" charset="0"/>
              </a:rPr>
              <a:t> “</a:t>
            </a:r>
            <a:r>
              <a:rPr lang="en-US" sz="2000" dirty="0" err="1" smtClean="0">
                <a:latin typeface="Kruti Dev 010" pitchFamily="2" charset="0"/>
              </a:rPr>
              <a:t>kklu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lh</a:t>
            </a:r>
            <a:r>
              <a:rPr lang="en-US" sz="2000" dirty="0" smtClean="0">
                <a:latin typeface="Kruti Dev 010" pitchFamily="2" charset="0"/>
              </a:rPr>
              <a:t>/</a:t>
            </a:r>
            <a:r>
              <a:rPr lang="en-US" sz="2000" dirty="0" err="1" smtClean="0">
                <a:latin typeface="Kruti Dev 010" pitchFamily="2" charset="0"/>
              </a:rPr>
              <a:t>ks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xoZuj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tujy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dks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ok;ljkt</a:t>
            </a:r>
            <a:r>
              <a:rPr lang="en-US" sz="2000" dirty="0" smtClean="0">
                <a:latin typeface="Kruti Dev 010" pitchFamily="2" charset="0"/>
              </a:rPr>
              <a:t> dh </a:t>
            </a:r>
            <a:r>
              <a:rPr lang="en-US" sz="2000" dirty="0" err="1" smtClean="0">
                <a:latin typeface="Kruti Dev 010" pitchFamily="2" charset="0"/>
              </a:rPr>
              <a:t>mikf</a:t>
            </a:r>
            <a:r>
              <a:rPr lang="en-US" sz="2000" dirty="0" smtClean="0">
                <a:latin typeface="Kruti Dev 010" pitchFamily="2" charset="0"/>
              </a:rPr>
              <a:t>/k ¼ykMZ dSfuax½</a:t>
            </a: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        </a:t>
            </a:r>
            <a:r>
              <a:rPr lang="en-US" sz="2000" dirty="0" err="1" smtClean="0">
                <a:latin typeface="Kruti Dev 010" pitchFamily="2" charset="0"/>
              </a:rPr>
              <a:t>Hkkjr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lfpo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dk</a:t>
            </a:r>
            <a:r>
              <a:rPr lang="en-US" sz="2000" dirty="0" smtClean="0">
                <a:latin typeface="Kruti Dev 010" pitchFamily="2" charset="0"/>
              </a:rPr>
              <a:t> in &amp; 15 </a:t>
            </a:r>
            <a:r>
              <a:rPr lang="en-US" sz="2000" dirty="0" err="1" smtClean="0">
                <a:latin typeface="Kruti Dev 010" pitchFamily="2" charset="0"/>
              </a:rPr>
              <a:t>lnL;h</a:t>
            </a:r>
            <a:r>
              <a:rPr lang="en-US" sz="2000" dirty="0" smtClean="0">
                <a:latin typeface="Kruti Dev 010" pitchFamily="2" charset="0"/>
              </a:rPr>
              <a:t>; </a:t>
            </a:r>
            <a:r>
              <a:rPr lang="en-US" sz="2000" dirty="0" err="1" smtClean="0">
                <a:latin typeface="Kruti Dev 010" pitchFamily="2" charset="0"/>
              </a:rPr>
              <a:t>dk;Zdkfj.kh</a:t>
            </a:r>
            <a:r>
              <a:rPr lang="en-US" sz="2000" dirty="0" smtClean="0">
                <a:latin typeface="Kruti Dev 010" pitchFamily="2" charset="0"/>
              </a:rPr>
              <a:t> </a:t>
            </a: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        </a:t>
            </a:r>
            <a:r>
              <a:rPr lang="en-US" sz="2000" dirty="0" err="1" smtClean="0">
                <a:latin typeface="Kruti Dev 010" pitchFamily="2" charset="0"/>
              </a:rPr>
              <a:t>Hkkjr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lfpo</a:t>
            </a:r>
            <a:r>
              <a:rPr lang="en-US" sz="2000" dirty="0" smtClean="0">
                <a:latin typeface="Kruti Dev 010" pitchFamily="2" charset="0"/>
              </a:rPr>
              <a:t> &amp; </a:t>
            </a:r>
            <a:r>
              <a:rPr lang="en-US" sz="2000" dirty="0" err="1" smtClean="0">
                <a:latin typeface="Kruti Dev 010" pitchFamily="2" charset="0"/>
              </a:rPr>
              <a:t>pkYlZ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oqM</a:t>
            </a:r>
            <a:r>
              <a:rPr lang="en-US" sz="2000" dirty="0" smtClean="0">
                <a:latin typeface="Kruti Dev 010" pitchFamily="2" charset="0"/>
              </a:rPr>
              <a:t> ¼cqM </a:t>
            </a:r>
            <a:r>
              <a:rPr lang="en-US" sz="2000" dirty="0" err="1" smtClean="0">
                <a:latin typeface="Kruti Dev 010" pitchFamily="2" charset="0"/>
              </a:rPr>
              <a:t>fMLisp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f”k</a:t>
            </a:r>
            <a:r>
              <a:rPr lang="en-US" sz="2000" dirty="0" smtClean="0">
                <a:latin typeface="Kruti Dev 010" pitchFamily="2" charset="0"/>
              </a:rPr>
              <a:t>{</a:t>
            </a:r>
            <a:r>
              <a:rPr lang="en-US" sz="2000" dirty="0" err="1" smtClean="0">
                <a:latin typeface="Kruti Dev 010" pitchFamily="2" charset="0"/>
              </a:rPr>
              <a:t>kk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dk</a:t>
            </a:r>
            <a:r>
              <a:rPr lang="en-US" sz="2000" dirty="0" smtClean="0">
                <a:latin typeface="Kruti Dev 010" pitchFamily="2" charset="0"/>
              </a:rPr>
              <a:t> eSXukdkjh½</a:t>
            </a: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	1- 1858 </a:t>
            </a:r>
            <a:r>
              <a:rPr lang="en-US" sz="2000" dirty="0" err="1" smtClean="0">
                <a:latin typeface="Kruti Dev 010" pitchFamily="2" charset="0"/>
              </a:rPr>
              <a:t>dk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vf</a:t>
            </a:r>
            <a:r>
              <a:rPr lang="en-US" sz="2000" dirty="0" smtClean="0">
                <a:latin typeface="Kruti Dev 010" pitchFamily="2" charset="0"/>
              </a:rPr>
              <a:t>/</a:t>
            </a:r>
            <a:r>
              <a:rPr lang="en-US" sz="2000" dirty="0" err="1" smtClean="0">
                <a:latin typeface="Kruti Dev 010" pitchFamily="2" charset="0"/>
              </a:rPr>
              <a:t>kfu;e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Government of India Act of 1858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	2- </a:t>
            </a:r>
            <a:r>
              <a:rPr lang="en-US" sz="2000" dirty="0" err="1" smtClean="0">
                <a:latin typeface="Kruti Dev 010" pitchFamily="2" charset="0"/>
              </a:rPr>
              <a:t>Hkkjrh</a:t>
            </a:r>
            <a:r>
              <a:rPr lang="en-US" sz="2000" dirty="0" smtClean="0">
                <a:latin typeface="Kruti Dev 010" pitchFamily="2" charset="0"/>
              </a:rPr>
              <a:t>; </a:t>
            </a:r>
            <a:r>
              <a:rPr lang="en-US" sz="2000" dirty="0" err="1" smtClean="0">
                <a:latin typeface="Kruti Dev 010" pitchFamily="2" charset="0"/>
              </a:rPr>
              <a:t>ifj’kn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vf</a:t>
            </a:r>
            <a:r>
              <a:rPr lang="en-US" sz="2000" dirty="0" smtClean="0">
                <a:latin typeface="Kruti Dev 010" pitchFamily="2" charset="0"/>
              </a:rPr>
              <a:t>/</a:t>
            </a:r>
            <a:r>
              <a:rPr lang="en-US" sz="2000" dirty="0" err="1" smtClean="0">
                <a:latin typeface="Kruti Dev 010" pitchFamily="2" charset="0"/>
              </a:rPr>
              <a:t>kfu;e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1861 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Indian Council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Act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1861 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	3- “</a:t>
            </a:r>
            <a:r>
              <a:rPr lang="en-US" sz="2000" dirty="0" err="1" smtClean="0">
                <a:latin typeface="Kruti Dev 010" pitchFamily="2" charset="0"/>
              </a:rPr>
              <a:t>kkgh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mikf</a:t>
            </a:r>
            <a:r>
              <a:rPr lang="en-US" sz="2000" dirty="0" smtClean="0">
                <a:latin typeface="Kruti Dev 010" pitchFamily="2" charset="0"/>
              </a:rPr>
              <a:t>/k </a:t>
            </a:r>
            <a:r>
              <a:rPr lang="en-US" sz="2000" dirty="0" err="1" smtClean="0">
                <a:latin typeface="Kruti Dev 010" pitchFamily="2" charset="0"/>
              </a:rPr>
              <a:t>vf</a:t>
            </a:r>
            <a:r>
              <a:rPr lang="en-US" sz="2000" dirty="0" smtClean="0">
                <a:latin typeface="Kruti Dev 010" pitchFamily="2" charset="0"/>
              </a:rPr>
              <a:t>/</a:t>
            </a:r>
            <a:r>
              <a:rPr lang="en-US" sz="2000" dirty="0" err="1" smtClean="0">
                <a:latin typeface="Kruti Dev 010" pitchFamily="2" charset="0"/>
              </a:rPr>
              <a:t>kfu;e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1876 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Imperial Titles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Act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1876 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	4- </a:t>
            </a:r>
            <a:r>
              <a:rPr lang="en-US" sz="2000" dirty="0" err="1" smtClean="0">
                <a:latin typeface="Kruti Dev 010" pitchFamily="2" charset="0"/>
              </a:rPr>
              <a:t>Hkkjrh</a:t>
            </a:r>
            <a:r>
              <a:rPr lang="en-US" sz="2000" dirty="0" smtClean="0">
                <a:latin typeface="Kruti Dev 010" pitchFamily="2" charset="0"/>
              </a:rPr>
              <a:t>; </a:t>
            </a:r>
            <a:r>
              <a:rPr lang="en-US" sz="2000" dirty="0" err="1" smtClean="0">
                <a:latin typeface="Kruti Dev 010" pitchFamily="2" charset="0"/>
              </a:rPr>
              <a:t>ifj’kn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vf</a:t>
            </a:r>
            <a:r>
              <a:rPr lang="en-US" sz="2000" dirty="0" smtClean="0">
                <a:latin typeface="Kruti Dev 010" pitchFamily="2" charset="0"/>
              </a:rPr>
              <a:t>/</a:t>
            </a:r>
            <a:r>
              <a:rPr lang="en-US" sz="2000" dirty="0" err="1" smtClean="0">
                <a:latin typeface="Kruti Dev 010" pitchFamily="2" charset="0"/>
              </a:rPr>
              <a:t>kfu;e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1892 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Indian Council Act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1892 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	5- </a:t>
            </a:r>
            <a:r>
              <a:rPr lang="en-US" sz="2000" dirty="0" err="1" smtClean="0">
                <a:latin typeface="Kruti Dev 010" pitchFamily="2" charset="0"/>
              </a:rPr>
              <a:t>Hkkjrh</a:t>
            </a:r>
            <a:r>
              <a:rPr lang="en-US" sz="2000" dirty="0" smtClean="0">
                <a:latin typeface="Kruti Dev 010" pitchFamily="2" charset="0"/>
              </a:rPr>
              <a:t>; </a:t>
            </a:r>
            <a:r>
              <a:rPr lang="en-US" sz="2000" dirty="0" err="1" smtClean="0">
                <a:latin typeface="Kruti Dev 010" pitchFamily="2" charset="0"/>
              </a:rPr>
              <a:t>ifj’kn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vf</a:t>
            </a:r>
            <a:r>
              <a:rPr lang="en-US" sz="2000" dirty="0" smtClean="0">
                <a:latin typeface="Kruti Dev 010" pitchFamily="2" charset="0"/>
              </a:rPr>
              <a:t>/</a:t>
            </a:r>
            <a:r>
              <a:rPr lang="en-US" sz="2000" dirty="0" err="1" smtClean="0">
                <a:latin typeface="Kruti Dev 010" pitchFamily="2" charset="0"/>
              </a:rPr>
              <a:t>kfu;e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1909 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Indian Council Act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1909 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	6- </a:t>
            </a:r>
            <a:r>
              <a:rPr lang="en-US" sz="2000" dirty="0" err="1" smtClean="0">
                <a:latin typeface="Kruti Dev 010" pitchFamily="2" charset="0"/>
              </a:rPr>
              <a:t>Hkkjrh</a:t>
            </a:r>
            <a:r>
              <a:rPr lang="en-US" sz="2000" dirty="0" smtClean="0">
                <a:latin typeface="Kruti Dev 010" pitchFamily="2" charset="0"/>
              </a:rPr>
              <a:t>; </a:t>
            </a:r>
            <a:r>
              <a:rPr lang="en-US" sz="2000" dirty="0" err="1" smtClean="0">
                <a:latin typeface="Kruti Dev 010" pitchFamily="2" charset="0"/>
              </a:rPr>
              <a:t>ifj’kn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vf</a:t>
            </a:r>
            <a:r>
              <a:rPr lang="en-US" sz="2000" dirty="0" smtClean="0">
                <a:latin typeface="Kruti Dev 010" pitchFamily="2" charset="0"/>
              </a:rPr>
              <a:t>/</a:t>
            </a:r>
            <a:r>
              <a:rPr lang="en-US" sz="2000" dirty="0" err="1" smtClean="0">
                <a:latin typeface="Kruti Dev 010" pitchFamily="2" charset="0"/>
              </a:rPr>
              <a:t>kfu;e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1919 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Indian Council Act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1919 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	7- </a:t>
            </a:r>
            <a:r>
              <a:rPr lang="en-US" sz="2000" dirty="0" err="1" smtClean="0">
                <a:latin typeface="Kruti Dev 010" pitchFamily="2" charset="0"/>
              </a:rPr>
              <a:t>lkbeu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deh”ku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1927 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Simon Commission-1927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	8- </a:t>
            </a:r>
            <a:r>
              <a:rPr lang="en-US" sz="2000" dirty="0" err="1" smtClean="0">
                <a:latin typeface="Kruti Dev 010" pitchFamily="2" charset="0"/>
              </a:rPr>
              <a:t>usg</a:t>
            </a:r>
            <a:r>
              <a:rPr lang="en-US" sz="2000" dirty="0" smtClean="0">
                <a:latin typeface="Kruti Dev 010" pitchFamily="2" charset="0"/>
              </a:rPr>
              <a:t>: </a:t>
            </a:r>
            <a:r>
              <a:rPr lang="en-US" sz="2000" dirty="0" err="1" smtClean="0">
                <a:latin typeface="Kruti Dev 010" pitchFamily="2" charset="0"/>
              </a:rPr>
              <a:t>fjiksVZ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1928</a:t>
            </a:r>
            <a:r>
              <a:rPr lang="en-US" sz="2000" dirty="0" smtClean="0">
                <a:latin typeface="Kruti Dev 010" pitchFamily="2" charset="0"/>
              </a:rPr>
              <a:t>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Nehru Report-1928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685800" y="685800"/>
            <a:ext cx="8153400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dirty="0">
                <a:latin typeface="Kruti Dev 010" pitchFamily="2" charset="0"/>
              </a:rPr>
              <a:t>	</a:t>
            </a:r>
            <a:r>
              <a:rPr lang="en-US" sz="2000" dirty="0">
                <a:latin typeface="Kruti Dev 010" pitchFamily="2" charset="0"/>
              </a:rPr>
              <a:t>9- </a:t>
            </a:r>
            <a:r>
              <a:rPr lang="en-US" sz="2000" dirty="0" err="1">
                <a:latin typeface="Kruti Dev 010" pitchFamily="2" charset="0"/>
              </a:rPr>
              <a:t>xksyest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lEesyu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1930&amp;1932 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Round Table Conferences(1930-1932) 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	10- </a:t>
            </a:r>
            <a:r>
              <a:rPr lang="en-US" sz="2000" dirty="0" err="1">
                <a:latin typeface="Kruti Dev 010" pitchFamily="2" charset="0"/>
              </a:rPr>
              <a:t>Hkkjr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ljdkj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vf</a:t>
            </a:r>
            <a:r>
              <a:rPr lang="en-US" sz="2000" dirty="0">
                <a:latin typeface="Kruti Dev 010" pitchFamily="2" charset="0"/>
              </a:rPr>
              <a:t>/</a:t>
            </a:r>
            <a:r>
              <a:rPr lang="en-US" sz="2000" dirty="0" err="1">
                <a:latin typeface="Kruti Dev 010" pitchFamily="2" charset="0"/>
              </a:rPr>
              <a:t>kfu;e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1935 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Government of India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Act of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1935 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	</a:t>
            </a:r>
            <a:r>
              <a:rPr lang="en-US" sz="2000" dirty="0" smtClean="0">
                <a:latin typeface="Kruti Dev 010" pitchFamily="2" charset="0"/>
              </a:rPr>
              <a:t>11- </a:t>
            </a:r>
            <a:r>
              <a:rPr lang="en-US" sz="2000" dirty="0" err="1" smtClean="0">
                <a:latin typeface="Kruti Dev 010" pitchFamily="2" charset="0"/>
              </a:rPr>
              <a:t>fØIl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fe”ku</a:t>
            </a:r>
            <a:r>
              <a:rPr lang="en-US" sz="2000" dirty="0" smtClean="0">
                <a:latin typeface="Kruti Dev 010" pitchFamily="2" charset="0"/>
              </a:rPr>
              <a:t> 1942 </a:t>
            </a:r>
            <a:r>
              <a:rPr lang="en-US" sz="2000" dirty="0" smtClean="0">
                <a:latin typeface="Kruti Dev 010" pitchFamily="2" charset="0"/>
              </a:rPr>
              <a:t>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Cripps Mission 1942 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 smtClean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 smtClean="0">
                <a:latin typeface="Kruti Dev 010" pitchFamily="2" charset="0"/>
              </a:rPr>
              <a:t>	</a:t>
            </a:r>
            <a:r>
              <a:rPr lang="en-US" sz="2000" dirty="0" smtClean="0">
                <a:latin typeface="Kruti Dev 010" pitchFamily="2" charset="0"/>
              </a:rPr>
              <a:t>12- </a:t>
            </a:r>
            <a:r>
              <a:rPr lang="en-US" sz="2000" dirty="0" err="1" smtClean="0">
                <a:latin typeface="Kruti Dev 010" pitchFamily="2" charset="0"/>
              </a:rPr>
              <a:t>dSfcusV</a:t>
            </a:r>
            <a:r>
              <a:rPr lang="en-US" sz="2000" dirty="0" smtClean="0">
                <a:latin typeface="Kruti Dev 010" pitchFamily="2" charset="0"/>
              </a:rPr>
              <a:t> </a:t>
            </a:r>
            <a:r>
              <a:rPr lang="en-US" sz="2000" dirty="0" err="1" smtClean="0">
                <a:latin typeface="Kruti Dev 010" pitchFamily="2" charset="0"/>
              </a:rPr>
              <a:t>fe</a:t>
            </a:r>
            <a:r>
              <a:rPr lang="en-US" sz="2000" dirty="0" err="1" smtClean="0">
                <a:latin typeface="Kruti Dev 010" pitchFamily="2" charset="0"/>
              </a:rPr>
              <a:t>”ku</a:t>
            </a:r>
            <a:r>
              <a:rPr lang="en-US" sz="2000" dirty="0" smtClean="0">
                <a:latin typeface="Kruti Dev 010" pitchFamily="2" charset="0"/>
              </a:rPr>
              <a:t> 1946 </a:t>
            </a:r>
            <a:r>
              <a:rPr lang="en-US" sz="2000" dirty="0" smtClean="0">
                <a:latin typeface="Kruti Dev 010" pitchFamily="2" charset="0"/>
              </a:rPr>
              <a:t>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Cabinet Mission 1946 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	</a:t>
            </a:r>
            <a:r>
              <a:rPr lang="en-US" sz="2000" dirty="0" smtClean="0">
                <a:latin typeface="Kruti Dev 010" pitchFamily="2" charset="0"/>
              </a:rPr>
              <a:t>13- </a:t>
            </a:r>
            <a:r>
              <a:rPr lang="en-US" sz="2000" dirty="0" err="1">
                <a:latin typeface="Kruti Dev 010" pitchFamily="2" charset="0"/>
              </a:rPr>
              <a:t>Hkkjrh</a:t>
            </a:r>
            <a:r>
              <a:rPr lang="en-US" sz="2000" dirty="0">
                <a:latin typeface="Kruti Dev 010" pitchFamily="2" charset="0"/>
              </a:rPr>
              <a:t>; Lora=</a:t>
            </a:r>
            <a:r>
              <a:rPr lang="en-US" sz="2000" dirty="0" err="1">
                <a:latin typeface="Kruti Dev 010" pitchFamily="2" charset="0"/>
              </a:rPr>
              <a:t>rk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vf</a:t>
            </a:r>
            <a:r>
              <a:rPr lang="en-US" sz="2000" dirty="0">
                <a:latin typeface="Kruti Dev 010" pitchFamily="2" charset="0"/>
              </a:rPr>
              <a:t>/</a:t>
            </a:r>
            <a:r>
              <a:rPr lang="en-US" sz="2000" dirty="0" err="1">
                <a:latin typeface="Kruti Dev 010" pitchFamily="2" charset="0"/>
              </a:rPr>
              <a:t>kfu;e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smtClean="0">
                <a:latin typeface="Kruti Dev 010" pitchFamily="2" charset="0"/>
              </a:rPr>
              <a:t>1947 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Indian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Independence Act 1947 </a:t>
            </a:r>
            <a:r>
              <a:rPr lang="en-US" sz="2000" dirty="0" smtClean="0">
                <a:latin typeface="Kruti Dev 010" pitchFamily="2" charset="0"/>
              </a:rPr>
              <a:t>½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endParaRPr lang="en-US" sz="2000" dirty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685800" y="685800"/>
            <a:ext cx="81534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600" b="1" dirty="0" err="1">
                <a:solidFill>
                  <a:schemeClr val="tx2"/>
                </a:solidFill>
                <a:latin typeface="Kruti Dev 010" pitchFamily="2" charset="0"/>
              </a:rPr>
              <a:t>Hkkjrh</a:t>
            </a:r>
            <a:r>
              <a:rPr lang="en-US" sz="2600" b="1" dirty="0">
                <a:solidFill>
                  <a:schemeClr val="tx2"/>
                </a:solidFill>
                <a:latin typeface="Kruti Dev 010" pitchFamily="2" charset="0"/>
              </a:rPr>
              <a:t>; </a:t>
            </a:r>
            <a:r>
              <a:rPr lang="en-US" sz="2600" b="1" dirty="0" err="1">
                <a:solidFill>
                  <a:schemeClr val="tx2"/>
                </a:solidFill>
                <a:latin typeface="Kruti Dev 010" pitchFamily="2" charset="0"/>
              </a:rPr>
              <a:t>lafo</a:t>
            </a:r>
            <a:r>
              <a:rPr lang="en-US" sz="2600" b="1" dirty="0">
                <a:solidFill>
                  <a:schemeClr val="tx2"/>
                </a:solidFill>
                <a:latin typeface="Kruti Dev 010" pitchFamily="2" charset="0"/>
              </a:rPr>
              <a:t>/</a:t>
            </a:r>
            <a:r>
              <a:rPr lang="en-US" sz="2600" b="1" dirty="0" err="1">
                <a:solidFill>
                  <a:schemeClr val="tx2"/>
                </a:solidFill>
                <a:latin typeface="Kruti Dev 010" pitchFamily="2" charset="0"/>
              </a:rPr>
              <a:t>kku</a:t>
            </a:r>
            <a:r>
              <a:rPr lang="en-US" sz="2600" b="1" dirty="0">
                <a:solidFill>
                  <a:schemeClr val="tx2"/>
                </a:solidFill>
                <a:latin typeface="Kruti Dev 010" pitchFamily="2" charset="0"/>
              </a:rPr>
              <a:t> dh </a:t>
            </a:r>
            <a:r>
              <a:rPr lang="en-US" sz="2600" b="1" dirty="0" err="1">
                <a:solidFill>
                  <a:schemeClr val="tx2"/>
                </a:solidFill>
                <a:latin typeface="Kruti Dev 010" pitchFamily="2" charset="0"/>
              </a:rPr>
              <a:t>fo”ks’krk</a:t>
            </a:r>
            <a:endParaRPr lang="en-US" sz="2600" b="1" dirty="0">
              <a:solidFill>
                <a:schemeClr val="tx2"/>
              </a:solidFill>
              <a:latin typeface="Kruti Dev 010" pitchFamily="2" charset="0"/>
            </a:endParaRPr>
          </a:p>
          <a:p>
            <a:pPr algn="ctr"/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Features of Indian Constitution</a:t>
            </a:r>
            <a:endParaRPr lang="en-US" sz="2400" b="1" dirty="0">
              <a:solidFill>
                <a:schemeClr val="tx2"/>
              </a:solidFill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dirty="0">
                <a:latin typeface="Kruti Dev 010" pitchFamily="2" charset="0"/>
              </a:rPr>
              <a:t>1- </a:t>
            </a:r>
            <a:r>
              <a:rPr lang="en-US" sz="2000" dirty="0" err="1">
                <a:latin typeface="Kruti Dev 010" pitchFamily="2" charset="0"/>
              </a:rPr>
              <a:t>fo”o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lcls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foLr`r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lafo</a:t>
            </a:r>
            <a:r>
              <a:rPr lang="en-US" sz="2000" dirty="0">
                <a:latin typeface="Kruti Dev 010" pitchFamily="2" charset="0"/>
              </a:rPr>
              <a:t>/</a:t>
            </a:r>
            <a:r>
              <a:rPr lang="en-US" sz="2000" dirty="0" err="1">
                <a:latin typeface="Kruti Dev 010" pitchFamily="2" charset="0"/>
              </a:rPr>
              <a:t>kku</a:t>
            </a:r>
            <a:r>
              <a:rPr lang="en-US" sz="2000" dirty="0">
                <a:latin typeface="Kruti Dev 010" pitchFamily="2" charset="0"/>
              </a:rPr>
              <a:t>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egthiest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Constitution of the world) 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    </a:t>
            </a:r>
            <a:r>
              <a:rPr lang="en-US" sz="2000" dirty="0" err="1">
                <a:latin typeface="Kruti Dev 010" pitchFamily="2" charset="0"/>
              </a:rPr>
              <a:t>dukMk</a:t>
            </a:r>
            <a:r>
              <a:rPr lang="en-US" sz="2000" dirty="0">
                <a:latin typeface="Kruti Dev 010" pitchFamily="2" charset="0"/>
              </a:rPr>
              <a:t> 147] </a:t>
            </a:r>
            <a:r>
              <a:rPr lang="en-US" sz="2000" dirty="0" err="1">
                <a:latin typeface="Kruti Dev 010" pitchFamily="2" charset="0"/>
              </a:rPr>
              <a:t>vkLVªsfy;k</a:t>
            </a:r>
            <a:r>
              <a:rPr lang="en-US" sz="2000" dirty="0">
                <a:latin typeface="Kruti Dev 010" pitchFamily="2" charset="0"/>
              </a:rPr>
              <a:t> 128] </a:t>
            </a:r>
            <a:r>
              <a:rPr lang="en-US" sz="2000" dirty="0" err="1">
                <a:latin typeface="Kruti Dev 010" pitchFamily="2" charset="0"/>
              </a:rPr>
              <a:t>vQzhdk</a:t>
            </a:r>
            <a:r>
              <a:rPr lang="en-US" sz="2000" dirty="0">
                <a:latin typeface="Kruti Dev 010" pitchFamily="2" charset="0"/>
              </a:rPr>
              <a:t> 153] </a:t>
            </a:r>
            <a:r>
              <a:rPr lang="en-US" sz="2000" dirty="0" err="1">
                <a:latin typeface="Kruti Dev 010" pitchFamily="2" charset="0"/>
              </a:rPr>
              <a:t>vesfjdk</a:t>
            </a:r>
            <a:r>
              <a:rPr lang="en-US" sz="2000" dirty="0">
                <a:latin typeface="Kruti Dev 010" pitchFamily="2" charset="0"/>
              </a:rPr>
              <a:t> 7] </a:t>
            </a:r>
            <a:r>
              <a:rPr lang="en-US" sz="2000" dirty="0" err="1">
                <a:latin typeface="Kruti Dev 010" pitchFamily="2" charset="0"/>
              </a:rPr>
              <a:t>tkiku</a:t>
            </a:r>
            <a:r>
              <a:rPr lang="en-US" sz="2000" dirty="0">
                <a:latin typeface="Kruti Dev 010" pitchFamily="2" charset="0"/>
              </a:rPr>
              <a:t> 103</a:t>
            </a: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    22 </a:t>
            </a:r>
            <a:r>
              <a:rPr lang="en-US" sz="2000" dirty="0" err="1">
                <a:latin typeface="Kruti Dev 010" pitchFamily="2" charset="0"/>
              </a:rPr>
              <a:t>Hkkx</a:t>
            </a:r>
            <a:r>
              <a:rPr lang="en-US" sz="2000" dirty="0">
                <a:latin typeface="Kruti Dev 010" pitchFamily="2" charset="0"/>
              </a:rPr>
              <a:t>] 450 </a:t>
            </a:r>
            <a:r>
              <a:rPr lang="en-US" sz="2000" dirty="0" err="1">
                <a:latin typeface="Kruti Dev 010" pitchFamily="2" charset="0"/>
              </a:rPr>
              <a:t>vuqPNsn</a:t>
            </a:r>
            <a:r>
              <a:rPr lang="en-US" sz="2000" dirty="0">
                <a:latin typeface="Kruti Dev 010" pitchFamily="2" charset="0"/>
              </a:rPr>
              <a:t>] 12 </a:t>
            </a:r>
            <a:r>
              <a:rPr lang="en-US" sz="2000" dirty="0" err="1">
                <a:latin typeface="Kruti Dev 010" pitchFamily="2" charset="0"/>
              </a:rPr>
              <a:t>vuqlwfp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2- </a:t>
            </a:r>
            <a:r>
              <a:rPr lang="en-US" sz="2000" dirty="0" err="1">
                <a:latin typeface="Kruti Dev 010" pitchFamily="2" charset="0"/>
              </a:rPr>
              <a:t>lEiw.kZ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izHkqRo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lEiUu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yksdr</a:t>
            </a:r>
            <a:r>
              <a:rPr lang="en-US" sz="2000" dirty="0">
                <a:latin typeface="Kruti Dev 010" pitchFamily="2" charset="0"/>
              </a:rPr>
              <a:t>.=</a:t>
            </a:r>
            <a:r>
              <a:rPr lang="en-US" sz="2000" dirty="0" err="1">
                <a:latin typeface="Kruti Dev 010" pitchFamily="2" charset="0"/>
              </a:rPr>
              <a:t>kRed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x.kjkT</a:t>
            </a:r>
            <a:r>
              <a:rPr lang="en-US" sz="2000" dirty="0">
                <a:latin typeface="Kruti Dev 010" pitchFamily="2" charset="0"/>
              </a:rPr>
              <a:t>;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(Sovereign Democratic Republic)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3- /</a:t>
            </a:r>
            <a:r>
              <a:rPr lang="en-US" sz="2000" dirty="0" err="1">
                <a:latin typeface="Kruti Dev 010" pitchFamily="2" charset="0"/>
              </a:rPr>
              <a:t>keZfujis</a:t>
            </a:r>
            <a:r>
              <a:rPr lang="en-US" sz="2000" dirty="0">
                <a:latin typeface="Kruti Dev 010" pitchFamily="2" charset="0"/>
              </a:rPr>
              <a:t>{k </a:t>
            </a:r>
            <a:r>
              <a:rPr lang="en-US" sz="2000" dirty="0" err="1">
                <a:latin typeface="Kruti Dev 010" pitchFamily="2" charset="0"/>
              </a:rPr>
              <a:t>jkT</a:t>
            </a:r>
            <a:r>
              <a:rPr lang="en-US" sz="2000" dirty="0">
                <a:latin typeface="Kruti Dev 010" pitchFamily="2" charset="0"/>
              </a:rPr>
              <a:t>;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(Secular State)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4- </a:t>
            </a:r>
            <a:r>
              <a:rPr lang="en-US" sz="2000" dirty="0" err="1">
                <a:latin typeface="Kruti Dev 010" pitchFamily="2" charset="0"/>
              </a:rPr>
              <a:t>lektoknh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jkT</a:t>
            </a:r>
            <a:r>
              <a:rPr lang="en-US" sz="2000" dirty="0">
                <a:latin typeface="Kruti Dev 010" pitchFamily="2" charset="0"/>
              </a:rPr>
              <a:t>;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(Socialist State)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5- </a:t>
            </a:r>
            <a:r>
              <a:rPr lang="en-US" sz="2000" dirty="0" err="1">
                <a:latin typeface="Kruti Dev 010" pitchFamily="2" charset="0"/>
              </a:rPr>
              <a:t>dBksjrk</a:t>
            </a:r>
            <a:r>
              <a:rPr lang="en-US" sz="2000" dirty="0">
                <a:latin typeface="Kruti Dev 010" pitchFamily="2" charset="0"/>
              </a:rPr>
              <a:t> ,</a:t>
            </a:r>
            <a:r>
              <a:rPr lang="en-US" sz="2000" dirty="0" err="1">
                <a:latin typeface="Kruti Dev 010" pitchFamily="2" charset="0"/>
              </a:rPr>
              <a:t>oa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yphysiu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laxe</a:t>
            </a:r>
            <a:r>
              <a:rPr lang="en-US" sz="2000" dirty="0">
                <a:latin typeface="Kruti Dev 010" pitchFamily="2" charset="0"/>
              </a:rPr>
              <a:t>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(Compromise between Rigidity and flexibility)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6- </a:t>
            </a:r>
            <a:r>
              <a:rPr lang="en-US" sz="2000" dirty="0" err="1">
                <a:latin typeface="Kruti Dev 010" pitchFamily="2" charset="0"/>
              </a:rPr>
              <a:t>lalnh</a:t>
            </a:r>
            <a:r>
              <a:rPr lang="en-US" sz="2000" dirty="0">
                <a:latin typeface="Kruti Dev 010" pitchFamily="2" charset="0"/>
              </a:rPr>
              <a:t>; “</a:t>
            </a:r>
            <a:r>
              <a:rPr lang="en-US" sz="2000" dirty="0" err="1">
                <a:latin typeface="Kruti Dev 010" pitchFamily="2" charset="0"/>
              </a:rPr>
              <a:t>kklu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iz.kkyh</a:t>
            </a:r>
            <a:r>
              <a:rPr lang="en-US" sz="2000" dirty="0">
                <a:latin typeface="Kruti Dev 010" pitchFamily="2" charset="0"/>
              </a:rPr>
              <a:t>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(Parliamentary Government)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7- ,</a:t>
            </a:r>
            <a:r>
              <a:rPr lang="en-US" sz="2000" dirty="0" err="1">
                <a:latin typeface="Kruti Dev 010" pitchFamily="2" charset="0"/>
              </a:rPr>
              <a:t>dkRed</a:t>
            </a:r>
            <a:r>
              <a:rPr lang="en-US" sz="2000" dirty="0">
                <a:latin typeface="Kruti Dev 010" pitchFamily="2" charset="0"/>
              </a:rPr>
              <a:t> y{</a:t>
            </a:r>
            <a:r>
              <a:rPr lang="en-US" sz="2000" dirty="0" err="1">
                <a:latin typeface="Kruti Dev 010" pitchFamily="2" charset="0"/>
              </a:rPr>
              <a:t>k.kksa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lfgr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la?kkRed</a:t>
            </a:r>
            <a:r>
              <a:rPr lang="en-US" sz="2000" dirty="0">
                <a:latin typeface="Kruti Dev 010" pitchFamily="2" charset="0"/>
              </a:rPr>
              <a:t> “</a:t>
            </a:r>
            <a:r>
              <a:rPr lang="en-US" sz="2000" dirty="0" err="1">
                <a:latin typeface="Kruti Dev 010" pitchFamily="2" charset="0"/>
              </a:rPr>
              <a:t>kklu</a:t>
            </a:r>
            <a:r>
              <a:rPr lang="en-US" sz="2000" dirty="0">
                <a:latin typeface="Kruti Dev 010" pitchFamily="2" charset="0"/>
              </a:rPr>
              <a:t>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(Federal Government with some Unitary Features)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8- </a:t>
            </a:r>
            <a:r>
              <a:rPr lang="en-US" sz="2000" dirty="0" err="1">
                <a:latin typeface="Kruti Dev 010" pitchFamily="2" charset="0"/>
              </a:rPr>
              <a:t>ekSfyd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vf</a:t>
            </a:r>
            <a:r>
              <a:rPr lang="en-US" sz="2000" dirty="0">
                <a:latin typeface="Kruti Dev 010" pitchFamily="2" charset="0"/>
              </a:rPr>
              <a:t>/</a:t>
            </a:r>
            <a:r>
              <a:rPr lang="en-US" sz="2000" dirty="0" err="1">
                <a:latin typeface="Kruti Dev 010" pitchFamily="2" charset="0"/>
              </a:rPr>
              <a:t>kdkj</a:t>
            </a:r>
            <a:r>
              <a:rPr lang="en-US" sz="2000" dirty="0">
                <a:latin typeface="Kruti Dev 010" pitchFamily="2" charset="0"/>
              </a:rPr>
              <a:t> o </a:t>
            </a:r>
            <a:r>
              <a:rPr lang="en-US" sz="2000" dirty="0" err="1">
                <a:latin typeface="Kruti Dev 010" pitchFamily="2" charset="0"/>
              </a:rPr>
              <a:t>ekSfyd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drZO</a:t>
            </a:r>
            <a:r>
              <a:rPr lang="en-US" sz="2000" dirty="0">
                <a:latin typeface="Kruti Dev 010" pitchFamily="2" charset="0"/>
              </a:rPr>
              <a:t>;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(Fundamental Rights and Fundamental Duties)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9- </a:t>
            </a:r>
            <a:r>
              <a:rPr lang="en-US" sz="2000" dirty="0" err="1">
                <a:latin typeface="Kruti Dev 010" pitchFamily="2" charset="0"/>
              </a:rPr>
              <a:t>yksd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iz”kklu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ij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vk</a:t>
            </a:r>
            <a:r>
              <a:rPr lang="en-US" sz="2000" dirty="0">
                <a:latin typeface="Kruti Dev 010" pitchFamily="2" charset="0"/>
              </a:rPr>
              <a:t>/</a:t>
            </a:r>
            <a:r>
              <a:rPr lang="en-US" sz="2000" dirty="0" err="1">
                <a:latin typeface="Kruti Dev 010" pitchFamily="2" charset="0"/>
              </a:rPr>
              <a:t>kkfjr</a:t>
            </a:r>
            <a:r>
              <a:rPr lang="en-US" sz="2000" dirty="0">
                <a:latin typeface="Kruti Dev 010" pitchFamily="2" charset="0"/>
              </a:rPr>
              <a:t>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(Based on Popular Sovereignty)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10- </a:t>
            </a:r>
            <a:r>
              <a:rPr lang="en-US" sz="2000" dirty="0" err="1">
                <a:latin typeface="Kruti Dev 010" pitchFamily="2" charset="0"/>
              </a:rPr>
              <a:t>jkT</a:t>
            </a:r>
            <a:r>
              <a:rPr lang="en-US" sz="2000" dirty="0">
                <a:latin typeface="Kruti Dev 010" pitchFamily="2" charset="0"/>
              </a:rPr>
              <a:t>; </a:t>
            </a:r>
            <a:r>
              <a:rPr lang="en-US" sz="2000" dirty="0" err="1">
                <a:latin typeface="Kruti Dev 010" pitchFamily="2" charset="0"/>
              </a:rPr>
              <a:t>ds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uhfr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funs”kd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rRo</a:t>
            </a:r>
            <a:r>
              <a:rPr lang="en-US" sz="2000" dirty="0">
                <a:latin typeface="Kruti Dev 010" pitchFamily="2" charset="0"/>
              </a:rPr>
              <a:t>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(Directive Principles of state policy)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endParaRPr lang="en-US" sz="2000" dirty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685800" y="685800"/>
            <a:ext cx="8153400" cy="586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dirty="0">
                <a:latin typeface="Kruti Dev 010" pitchFamily="2" charset="0"/>
              </a:rPr>
              <a:t>11- </a:t>
            </a:r>
            <a:r>
              <a:rPr lang="en-US" sz="2000" dirty="0" err="1">
                <a:latin typeface="Kruti Dev 010" pitchFamily="2" charset="0"/>
              </a:rPr>
              <a:t>lalnh</a:t>
            </a:r>
            <a:r>
              <a:rPr lang="en-US" sz="2000" dirty="0">
                <a:latin typeface="Kruti Dev 010" pitchFamily="2" charset="0"/>
              </a:rPr>
              <a:t>; </a:t>
            </a:r>
            <a:r>
              <a:rPr lang="en-US" sz="2000" dirty="0" err="1">
                <a:latin typeface="Kruti Dev 010" pitchFamily="2" charset="0"/>
              </a:rPr>
              <a:t>izHkqrk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vkSj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U;kf;d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loksZPprk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esa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leUo</a:t>
            </a:r>
            <a:r>
              <a:rPr lang="en-US" sz="2000" dirty="0">
                <a:latin typeface="Kruti Dev 010" pitchFamily="2" charset="0"/>
              </a:rPr>
              <a:t>;   </a:t>
            </a: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  <a:cs typeface="Times New Roman" pitchFamily="18" charset="0"/>
              </a:rPr>
              <a:t>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Co-ordination between parliamentary sovereignty and judicial supremacy 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12- Lora= </a:t>
            </a:r>
            <a:r>
              <a:rPr lang="en-US" sz="2000" dirty="0" err="1">
                <a:latin typeface="Kruti Dev 010" pitchFamily="2" charset="0"/>
              </a:rPr>
              <a:t>U;k;ikfydk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vkSj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vU</a:t>
            </a:r>
            <a:r>
              <a:rPr lang="en-US" sz="2000" dirty="0">
                <a:latin typeface="Kruti Dev 010" pitchFamily="2" charset="0"/>
              </a:rPr>
              <a:t>; Lora= </a:t>
            </a:r>
            <a:r>
              <a:rPr lang="en-US" sz="2000" dirty="0" err="1">
                <a:latin typeface="Kruti Dev 010" pitchFamily="2" charset="0"/>
              </a:rPr>
              <a:t>vfHkdj.k</a:t>
            </a:r>
            <a:r>
              <a:rPr lang="en-US" sz="2000" dirty="0">
                <a:latin typeface="Kruti Dev 010" pitchFamily="2" charset="0"/>
              </a:rPr>
              <a:t> </a:t>
            </a: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   ¼fuokpZu </a:t>
            </a:r>
            <a:r>
              <a:rPr lang="en-US" sz="2000" dirty="0" err="1">
                <a:latin typeface="Kruti Dev 010" pitchFamily="2" charset="0"/>
              </a:rPr>
              <a:t>vk;ksx</a:t>
            </a:r>
            <a:r>
              <a:rPr lang="en-US" sz="2000" dirty="0">
                <a:latin typeface="Kruti Dev 010" pitchFamily="2" charset="0"/>
              </a:rPr>
              <a:t>] </a:t>
            </a:r>
            <a:r>
              <a:rPr lang="en-US" sz="2000" dirty="0" err="1">
                <a:latin typeface="Kruti Dev 010" pitchFamily="2" charset="0"/>
              </a:rPr>
              <a:t>yksdlsok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vk;ksx</a:t>
            </a:r>
            <a:r>
              <a:rPr lang="en-US" sz="2000" dirty="0">
                <a:latin typeface="Kruti Dev 010" pitchFamily="2" charset="0"/>
              </a:rPr>
              <a:t>] </a:t>
            </a:r>
            <a:r>
              <a:rPr lang="en-US" sz="2000" dirty="0" err="1">
                <a:latin typeface="Kruti Dev 010" pitchFamily="2" charset="0"/>
              </a:rPr>
              <a:t>fu;a</a:t>
            </a:r>
            <a:r>
              <a:rPr lang="en-US" sz="2000" dirty="0">
                <a:latin typeface="Kruti Dev 010" pitchFamily="2" charset="0"/>
              </a:rPr>
              <a:t>=d </a:t>
            </a:r>
            <a:r>
              <a:rPr lang="en-US" sz="2000" dirty="0" err="1">
                <a:latin typeface="Kruti Dev 010" pitchFamily="2" charset="0"/>
              </a:rPr>
              <a:t>egkijh</a:t>
            </a:r>
            <a:r>
              <a:rPr lang="en-US" sz="2000" dirty="0">
                <a:latin typeface="Kruti Dev 010" pitchFamily="2" charset="0"/>
              </a:rPr>
              <a:t>{kd½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Independent Judiciary and other Independent Agencies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13- ,</a:t>
            </a:r>
            <a:r>
              <a:rPr lang="en-US" sz="2000" dirty="0" err="1">
                <a:latin typeface="Kruti Dev 010" pitchFamily="2" charset="0"/>
              </a:rPr>
              <a:t>dy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ukxfjdrk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(Single Citizenship)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14- </a:t>
            </a:r>
            <a:r>
              <a:rPr lang="en-US" sz="2000" dirty="0" err="1">
                <a:latin typeface="Kruti Dev 010" pitchFamily="2" charset="0"/>
              </a:rPr>
              <a:t>o;Ld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erkf</a:t>
            </a:r>
            <a:r>
              <a:rPr lang="en-US" sz="2000" dirty="0">
                <a:latin typeface="Kruti Dev 010" pitchFamily="2" charset="0"/>
              </a:rPr>
              <a:t>/</a:t>
            </a:r>
            <a:r>
              <a:rPr lang="en-US" sz="2000" dirty="0" err="1">
                <a:latin typeface="Kruti Dev 010" pitchFamily="2" charset="0"/>
              </a:rPr>
              <a:t>kdkj</a:t>
            </a:r>
            <a:r>
              <a:rPr lang="en-US" sz="2000" dirty="0">
                <a:latin typeface="Kruti Dev 010" pitchFamily="2" charset="0"/>
              </a:rPr>
              <a:t>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(Adult Franchise)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15- </a:t>
            </a:r>
            <a:r>
              <a:rPr lang="en-US" sz="2000" dirty="0" err="1">
                <a:latin typeface="Kruti Dev 010" pitchFamily="2" charset="0"/>
              </a:rPr>
              <a:t>vYila</a:t>
            </a:r>
            <a:r>
              <a:rPr lang="en-US" sz="2000" dirty="0">
                <a:latin typeface="Kruti Dev 010" pitchFamily="2" charset="0"/>
              </a:rPr>
              <a:t>[;d ,</a:t>
            </a:r>
            <a:r>
              <a:rPr lang="en-US" sz="2000" dirty="0" err="1">
                <a:latin typeface="Kruti Dev 010" pitchFamily="2" charset="0"/>
              </a:rPr>
              <a:t>oa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fiNM+s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oxZ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ds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fgrksa</a:t>
            </a:r>
            <a:r>
              <a:rPr lang="en-US" sz="2000" dirty="0">
                <a:latin typeface="Kruti Dev 010" pitchFamily="2" charset="0"/>
              </a:rPr>
              <a:t> dh j{</a:t>
            </a:r>
            <a:r>
              <a:rPr lang="en-US" sz="2000" dirty="0" err="1">
                <a:latin typeface="Kruti Dev 010" pitchFamily="2" charset="0"/>
              </a:rPr>
              <a:t>kk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ds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fy</a:t>
            </a:r>
            <a:r>
              <a:rPr lang="en-US" sz="2000" dirty="0">
                <a:latin typeface="Kruti Dev 010" pitchFamily="2" charset="0"/>
              </a:rPr>
              <a:t>, </a:t>
            </a:r>
            <a:r>
              <a:rPr lang="en-US" sz="2000" dirty="0" err="1">
                <a:latin typeface="Kruti Dev 010" pitchFamily="2" charset="0"/>
              </a:rPr>
              <a:t>fo”ks’k</a:t>
            </a:r>
            <a:r>
              <a:rPr lang="en-US" sz="2000" dirty="0">
                <a:latin typeface="Kruti Dev 010" pitchFamily="2" charset="0"/>
              </a:rPr>
              <a:t> mica/k  </a:t>
            </a: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  <a:cs typeface="Times New Roman" pitchFamily="18" charset="0"/>
              </a:rPr>
              <a:t>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Special Provision for Minorities and Backward Classes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16- </a:t>
            </a:r>
            <a:r>
              <a:rPr lang="en-US" sz="2000" dirty="0" err="1">
                <a:latin typeface="Kruti Dev 010" pitchFamily="2" charset="0"/>
              </a:rPr>
              <a:t>vkikrdkyhu</a:t>
            </a:r>
            <a:r>
              <a:rPr lang="en-US" sz="2000" dirty="0">
                <a:latin typeface="Kruti Dev 010" pitchFamily="2" charset="0"/>
              </a:rPr>
              <a:t> mica/k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(Emergency Provisions)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17- </a:t>
            </a:r>
            <a:r>
              <a:rPr lang="en-US" sz="2000" dirty="0" err="1">
                <a:latin typeface="Kruti Dev 010" pitchFamily="2" charset="0"/>
              </a:rPr>
              <a:t>yksd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dY;k.kdkjh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jkT</a:t>
            </a:r>
            <a:r>
              <a:rPr lang="en-US" sz="2000" dirty="0">
                <a:latin typeface="Kruti Dev 010" pitchFamily="2" charset="0"/>
              </a:rPr>
              <a:t>;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(A Welfare State)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18- </a:t>
            </a:r>
            <a:r>
              <a:rPr lang="en-US" sz="2000" dirty="0" err="1">
                <a:latin typeface="Kruti Dev 010" pitchFamily="2" charset="0"/>
              </a:rPr>
              <a:t>ekSfyd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vf</a:t>
            </a:r>
            <a:r>
              <a:rPr lang="en-US" sz="2000" dirty="0">
                <a:latin typeface="Kruti Dev 010" pitchFamily="2" charset="0"/>
              </a:rPr>
              <a:t>/</a:t>
            </a:r>
            <a:r>
              <a:rPr lang="en-US" sz="2000" dirty="0" err="1">
                <a:latin typeface="Kruti Dev 010" pitchFamily="2" charset="0"/>
              </a:rPr>
              <a:t>kdkj</a:t>
            </a:r>
            <a:r>
              <a:rPr lang="en-US" sz="2000" dirty="0">
                <a:latin typeface="Kruti Dev 010" pitchFamily="2" charset="0"/>
              </a:rPr>
              <a:t> dh </a:t>
            </a:r>
            <a:r>
              <a:rPr lang="en-US" sz="2000" dirty="0" err="1">
                <a:latin typeface="Kruti Dev 010" pitchFamily="2" charset="0"/>
              </a:rPr>
              <a:t>O;oLFkk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(Provision of fundamental Rights)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19- </a:t>
            </a:r>
            <a:r>
              <a:rPr lang="en-US" sz="2000" dirty="0" err="1">
                <a:latin typeface="Kruti Dev 010" pitchFamily="2" charset="0"/>
              </a:rPr>
              <a:t>uhfr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funsZ”kd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rRoksa</a:t>
            </a:r>
            <a:r>
              <a:rPr lang="en-US" sz="2000" dirty="0">
                <a:latin typeface="Kruti Dev 010" pitchFamily="2" charset="0"/>
              </a:rPr>
              <a:t> dh </a:t>
            </a:r>
            <a:r>
              <a:rPr lang="en-US" sz="2000" dirty="0" err="1">
                <a:latin typeface="Kruti Dev 010" pitchFamily="2" charset="0"/>
              </a:rPr>
              <a:t>O;oLFkk</a:t>
            </a:r>
            <a:r>
              <a:rPr lang="en-US" sz="2000" dirty="0">
                <a:latin typeface="Kruti Dev 010" pitchFamily="2" charset="0"/>
              </a:rPr>
              <a:t>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(Provisions of Directive Principles of State)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</a:rPr>
              <a:t>20- </a:t>
            </a:r>
            <a:r>
              <a:rPr lang="en-US" sz="2000" dirty="0" err="1">
                <a:latin typeface="Kruti Dev 010" pitchFamily="2" charset="0"/>
              </a:rPr>
              <a:t>ekSfyd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drZO</a:t>
            </a:r>
            <a:r>
              <a:rPr lang="en-US" sz="2000" dirty="0">
                <a:latin typeface="Kruti Dev 010" pitchFamily="2" charset="0"/>
              </a:rPr>
              <a:t>; dh </a:t>
            </a:r>
            <a:r>
              <a:rPr lang="en-US" sz="2000" dirty="0" err="1">
                <a:latin typeface="Kruti Dev 010" pitchFamily="2" charset="0"/>
              </a:rPr>
              <a:t>O;oLFkk</a:t>
            </a:r>
            <a:r>
              <a:rPr lang="en-US" sz="2000" dirty="0">
                <a:latin typeface="Kruti Dev 010" pitchFamily="2" charset="0"/>
              </a:rPr>
              <a:t>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(Provision of fundamental Duties)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685800" y="685800"/>
            <a:ext cx="8153400" cy="394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 dirty="0">
                <a:latin typeface="Kruti Dev 010" pitchFamily="2" charset="0"/>
              </a:rPr>
              <a:t>21- </a:t>
            </a:r>
            <a:r>
              <a:rPr lang="en-US" sz="2000" dirty="0" err="1">
                <a:latin typeface="Kruti Dev 010" pitchFamily="2" charset="0"/>
              </a:rPr>
              <a:t>fofHkUu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Jksrksa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ls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rS;kj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fd;k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x;k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lafo</a:t>
            </a:r>
            <a:r>
              <a:rPr lang="en-US" sz="2000" dirty="0">
                <a:latin typeface="Kruti Dev 010" pitchFamily="2" charset="0"/>
              </a:rPr>
              <a:t>/</a:t>
            </a:r>
            <a:r>
              <a:rPr lang="en-US" sz="2000" dirty="0" err="1">
                <a:latin typeface="Kruti Dev 010" pitchFamily="2" charset="0"/>
              </a:rPr>
              <a:t>kku</a:t>
            </a:r>
            <a:r>
              <a:rPr lang="en-US" sz="2000" dirty="0">
                <a:latin typeface="Kruti Dev 010" pitchFamily="2" charset="0"/>
              </a:rPr>
              <a:t>  </a:t>
            </a: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  <a:cs typeface="Times New Roman" pitchFamily="18" charset="0"/>
              </a:rPr>
              <a:t>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Constitution drawn from various sources</a:t>
            </a: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>
                <a:latin typeface="Kruti Dev 010" pitchFamily="2" charset="0"/>
              </a:rPr>
              <a:t>1-	1935 </a:t>
            </a:r>
            <a:r>
              <a:rPr lang="en-US" sz="2000" dirty="0" err="1">
                <a:latin typeface="Kruti Dev 010" pitchFamily="2" charset="0"/>
              </a:rPr>
              <a:t>dk</a:t>
            </a:r>
            <a:r>
              <a:rPr lang="en-US" sz="2000" dirty="0">
                <a:latin typeface="Kruti Dev 010" pitchFamily="2" charset="0"/>
              </a:rPr>
              <a:t> </a:t>
            </a:r>
            <a:r>
              <a:rPr lang="en-US" sz="2000" dirty="0" err="1">
                <a:latin typeface="Kruti Dev 010" pitchFamily="2" charset="0"/>
              </a:rPr>
              <a:t>vf</a:t>
            </a:r>
            <a:r>
              <a:rPr lang="en-US" sz="2000" dirty="0">
                <a:latin typeface="Kruti Dev 010" pitchFamily="2" charset="0"/>
              </a:rPr>
              <a:t>/</a:t>
            </a:r>
            <a:r>
              <a:rPr lang="en-US" sz="2000" dirty="0" err="1">
                <a:latin typeface="Kruti Dev 010" pitchFamily="2" charset="0"/>
              </a:rPr>
              <a:t>kfu;e</a:t>
            </a:r>
            <a:endParaRPr lang="en-US" sz="2000" dirty="0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  <a:cs typeface="Times New Roman" pitchFamily="18" charset="0"/>
              </a:rPr>
              <a:t>	2-	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fczfV”k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lafo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/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kku</a:t>
            </a:r>
            <a:endParaRPr lang="en-US" sz="2000" dirty="0">
              <a:latin typeface="Kruti Dev 010" pitchFamily="2" charset="0"/>
              <a:cs typeface="Times New Roman" pitchFamily="18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  <a:cs typeface="Times New Roman" pitchFamily="18" charset="0"/>
              </a:rPr>
              <a:t>	3-	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vejhdk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lafo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/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kku</a:t>
            </a:r>
            <a:endParaRPr lang="en-US" sz="2000" dirty="0">
              <a:latin typeface="Kruti Dev 010" pitchFamily="2" charset="0"/>
              <a:cs typeface="Times New Roman" pitchFamily="18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  <a:cs typeface="Times New Roman" pitchFamily="18" charset="0"/>
              </a:rPr>
              <a:t>	4-	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vk;jyS.M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dk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lafo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/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kku</a:t>
            </a:r>
            <a:endParaRPr lang="en-US" sz="2000" dirty="0">
              <a:latin typeface="Kruti Dev 010" pitchFamily="2" charset="0"/>
              <a:cs typeface="Times New Roman" pitchFamily="18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  <a:cs typeface="Times New Roman" pitchFamily="18" charset="0"/>
              </a:rPr>
              <a:t>	5-	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dukMk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dk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lafo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/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kku</a:t>
            </a:r>
            <a:endParaRPr lang="en-US" sz="2000" dirty="0">
              <a:latin typeface="Kruti Dev 010" pitchFamily="2" charset="0"/>
              <a:cs typeface="Times New Roman" pitchFamily="18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  <a:cs typeface="Times New Roman" pitchFamily="18" charset="0"/>
              </a:rPr>
              <a:t>	6-	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vkLVªsfy;k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dk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lafo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/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kku</a:t>
            </a:r>
            <a:endParaRPr lang="en-US" sz="2000" dirty="0">
              <a:latin typeface="Kruti Dev 010" pitchFamily="2" charset="0"/>
              <a:cs typeface="Times New Roman" pitchFamily="18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  <a:cs typeface="Times New Roman" pitchFamily="18" charset="0"/>
              </a:rPr>
              <a:t>	7-	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nf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{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k.k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vQzhdk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dk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lafo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/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kku</a:t>
            </a:r>
            <a:endParaRPr lang="en-US" sz="2000" dirty="0">
              <a:latin typeface="Kruti Dev 010" pitchFamily="2" charset="0"/>
              <a:cs typeface="Times New Roman" pitchFamily="18" charset="0"/>
            </a:endParaRPr>
          </a:p>
          <a:p>
            <a:pPr algn="just">
              <a:lnSpc>
                <a:spcPts val="3000"/>
              </a:lnSpc>
            </a:pPr>
            <a:r>
              <a:rPr lang="en-US" sz="2000" dirty="0">
                <a:latin typeface="Kruti Dev 010" pitchFamily="2" charset="0"/>
                <a:cs typeface="Times New Roman" pitchFamily="18" charset="0"/>
              </a:rPr>
              <a:t>	8-	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teZuh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dk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lafo</a:t>
            </a:r>
            <a:r>
              <a:rPr lang="en-US" sz="2000" dirty="0">
                <a:latin typeface="Kruti Dev 010" pitchFamily="2" charset="0"/>
                <a:cs typeface="Times New Roman" pitchFamily="18" charset="0"/>
              </a:rPr>
              <a:t>/</a:t>
            </a:r>
            <a:r>
              <a:rPr lang="en-US" sz="2000" dirty="0" err="1">
                <a:latin typeface="Kruti Dev 010" pitchFamily="2" charset="0"/>
                <a:cs typeface="Times New Roman" pitchFamily="18" charset="0"/>
              </a:rPr>
              <a:t>kku</a:t>
            </a:r>
            <a:r>
              <a:rPr lang="en-US" dirty="0">
                <a:latin typeface="Kruti Dev 010" pitchFamily="2" charset="0"/>
                <a:cs typeface="Times New Roman" pitchFamily="18" charset="0"/>
              </a:rPr>
              <a:t>	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1854</TotalTime>
  <Words>408</Words>
  <Application>Microsoft Office PowerPoint</Application>
  <PresentationFormat>On-screen Show (4:3)</PresentationFormat>
  <Paragraphs>89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 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</dc:creator>
  <cp:lastModifiedBy>HP2</cp:lastModifiedBy>
  <cp:revision>195</cp:revision>
  <dcterms:created xsi:type="dcterms:W3CDTF">2018-07-11T05:14:46Z</dcterms:created>
  <dcterms:modified xsi:type="dcterms:W3CDTF">2023-08-14T07:14:22Z</dcterms:modified>
</cp:coreProperties>
</file>