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5" r:id="rId2"/>
    <p:sldId id="266" r:id="rId3"/>
    <p:sldId id="259" r:id="rId4"/>
    <p:sldId id="258" r:id="rId5"/>
    <p:sldId id="260" r:id="rId6"/>
    <p:sldId id="261" r:id="rId7"/>
    <p:sldId id="262" r:id="rId8"/>
    <p:sldId id="264" r:id="rId9"/>
    <p:sldId id="263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" d="2"/>
          <a:sy n="1" d="2"/>
        </p:scale>
        <p:origin x="-1392" y="-3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D2033-3885-904F-9326-14439CE0B452}" type="datetimeFigureOut">
              <a:rPr lang="en-US"/>
              <a:pPr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63AE8-AD89-F648-BD39-38C81038A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2900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b="1"/>
              <a:t>BY-NEHA</a:t>
            </a:r>
            <a:r>
              <a:rPr lang="en-US" altLang="zh-CN"/>
              <a:t> </a:t>
            </a:r>
            <a:r>
              <a:rPr lang="en-US" altLang="zh-CN" b="1"/>
              <a:t>KAMDE</a:t>
            </a:r>
            <a:r>
              <a:rPr lang="en-US" altLang="zh-CN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263AE8-AD89-F648-BD39-38C81038A754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7035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6EE923-B2C1-3743-A045-8AC1DDE092CF}" type="datetimeFigureOut">
              <a:rPr lang="en-US" smtClean="0"/>
              <a:pPr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8A9EDCA-D2A4-B24C-BC59-D523C22C2C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781051"/>
            <a:ext cx="10515600" cy="192405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zh-CN" sz="44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EDUCATION IN THE</a:t>
            </a:r>
            <a:r>
              <a:rPr lang="zh-CN" altLang="en-US" sz="44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altLang="zh-CN" sz="44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NON –VIOLENT SCHOOL /CLASSROOM </a:t>
            </a:r>
            <a:r>
              <a:rPr lang="zh-CN" altLang="en-US" sz="44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altLang="zh-CN" sz="44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ENVIORMENT </a:t>
            </a:r>
            <a:endParaRPr lang="en-US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050" y="4610100"/>
            <a:ext cx="59245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Dr. </a:t>
            </a:r>
            <a:r>
              <a:rPr lang="en-US" sz="2800" b="1" dirty="0" err="1" smtClean="0">
                <a:solidFill>
                  <a:srgbClr val="00B050"/>
                </a:solidFill>
              </a:rPr>
              <a:t>Sanjivani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Thakur</a:t>
            </a:r>
            <a:endParaRPr lang="en-US" sz="28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Assistant </a:t>
            </a:r>
            <a:r>
              <a:rPr lang="en-US" sz="2800" b="1" dirty="0" err="1" smtClean="0">
                <a:solidFill>
                  <a:srgbClr val="00B050"/>
                </a:solidFill>
              </a:rPr>
              <a:t>Proffesor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B050"/>
                </a:solidFill>
              </a:rPr>
              <a:t>Dept. of Education</a:t>
            </a:r>
          </a:p>
          <a:p>
            <a:pPr algn="ctr"/>
            <a:r>
              <a:rPr lang="en-US" sz="2800" b="1" dirty="0" err="1" smtClean="0">
                <a:solidFill>
                  <a:srgbClr val="00B050"/>
                </a:solidFill>
              </a:rPr>
              <a:t>Durga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Mahavidhyalaya</a:t>
            </a:r>
            <a:r>
              <a:rPr lang="en-US" sz="2800" b="1" dirty="0" smtClean="0">
                <a:solidFill>
                  <a:srgbClr val="00B050"/>
                </a:solidFill>
              </a:rPr>
              <a:t>, Raipur (C.G.)</a:t>
            </a:r>
          </a:p>
        </p:txBody>
      </p:sp>
      <p:pic>
        <p:nvPicPr>
          <p:cNvPr id="5" name="Picture 4" descr="school classroo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743200"/>
            <a:ext cx="5467350" cy="34861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hank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33550" y="528637"/>
            <a:ext cx="8077199" cy="575786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38150"/>
            <a:ext cx="10744200" cy="40195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In the NCF,  2005 many things have been said in detail about non violence " </a:t>
            </a:r>
            <a:r>
              <a:rPr lang="en-US" sz="3600" dirty="0" smtClean="0"/>
              <a:t>peace education must be a concern that permeates the entire school life - curriculum ,  co - curriculum , classroom environment,  School management, teacher- pupil relationship , teaching - learning processes , and the ent</a:t>
            </a:r>
            <a:r>
              <a:rPr lang="en-US" altLang="zh-CN" sz="3600" dirty="0" smtClean="0"/>
              <a:t>ir</a:t>
            </a:r>
            <a:r>
              <a:rPr lang="en-US" sz="3600" dirty="0" smtClean="0"/>
              <a:t>e range of school activity".</a:t>
            </a:r>
          </a:p>
          <a:p>
            <a:endParaRPr lang="en-US" sz="3600" dirty="0"/>
          </a:p>
        </p:txBody>
      </p:sp>
      <p:pic>
        <p:nvPicPr>
          <p:cNvPr id="4" name="Picture 3" descr="nc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437" y="3771900"/>
            <a:ext cx="5110163" cy="28521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1CAE219F-506A-5743-B144-49779CA3C6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76261" y="365125"/>
            <a:ext cx="11710989" cy="1988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b="1">
                <a:latin typeface="+mj-lt"/>
                <a:ea typeface="+mj-ea"/>
                <a:cs typeface="+mj-cs"/>
              </a:rPr>
              <a:t>1.  Use of child Centre teaching method</a:t>
            </a:r>
            <a:r>
              <a:rPr lang="en-US" altLang="zh-CN" sz="4400" b="1">
                <a:latin typeface="+mj-lt"/>
                <a:ea typeface="+mj-ea"/>
                <a:cs typeface="+mj-cs"/>
              </a:rPr>
              <a:t>-</a:t>
            </a:r>
            <a:r>
              <a:rPr lang="zh-CN" altLang="en-US" sz="4400" b="1">
                <a:latin typeface="+mj-lt"/>
                <a:ea typeface="+mj-ea"/>
                <a:cs typeface="+mj-cs"/>
              </a:rPr>
              <a:t> </a:t>
            </a:r>
            <a:r>
              <a:rPr lang="en-US" sz="4400" b="1">
                <a:latin typeface="+mj-lt"/>
                <a:ea typeface="+mj-ea"/>
                <a:cs typeface="+mj-cs"/>
              </a:rPr>
              <a:t>Teacher should use child Centre teaching method for nonviolent environment.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="" xmlns:a16="http://schemas.microsoft.com/office/drawing/2014/main" id="{AC9EFFF1-8856-A644-A4DC-5D2A62C8C3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319" y="2353469"/>
            <a:ext cx="7044931" cy="438546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9333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="" xmlns:a16="http://schemas.microsoft.com/office/drawing/2014/main" id="{71B9CC61-C349-E34B-B4CD-3600C6C065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0044" y="77371"/>
            <a:ext cx="105156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2. Importance to Child Psychology - every teacher should have knowledge of Child Psychology and use the principle of Child Psychology during classroom teaching.</a:t>
            </a:r>
            <a:r>
              <a:rPr lang="zh-CN" altLang="en-US" b="1"/>
              <a:t> </a:t>
            </a:r>
            <a:endParaRPr lang="en-US" altLang="zh-CN" b="1"/>
          </a:p>
          <a:p>
            <a:endParaRPr lang="en-US" b="1"/>
          </a:p>
        </p:txBody>
      </p:sp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DE456896-E67B-DD4E-B1DA-D9021F8C331B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5211" y="2529167"/>
            <a:ext cx="5201645" cy="3909733"/>
          </a:xfrm>
        </p:spPr>
      </p:pic>
    </p:spTree>
    <p:extLst>
      <p:ext uri="{BB962C8B-B14F-4D97-AF65-F5344CB8AC3E}">
        <p14:creationId xmlns="" xmlns:p14="http://schemas.microsoft.com/office/powerpoint/2010/main" val="1797287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B2A50E-6135-3E48-97CF-9C2F744B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81" y="214709"/>
            <a:ext cx="10515600" cy="2175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/>
              <a:t>3. Opposition of all type of punishment - All form of physical and mental violence should be opposed in school. The effect of violence became permanent on the unconscious mind of children.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="" xmlns:a16="http://schemas.microsoft.com/office/drawing/2014/main" id="{19C34ACF-1680-A540-8D1A-3DC34FE01743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950" y="2667000"/>
            <a:ext cx="6134100" cy="3966718"/>
          </a:xfr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52C7B66-2E67-A842-8D1B-029B2A620457}"/>
              </a:ext>
            </a:extLst>
          </p:cNvPr>
          <p:cNvSpPr txBox="1"/>
          <p:nvPr/>
        </p:nvSpPr>
        <p:spPr>
          <a:xfrm>
            <a:off x="5181600" y="1895475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4558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="" xmlns:a16="http://schemas.microsoft.com/office/drawing/2014/main" id="{CE865FD8-9868-CE41-A236-036A71C5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30" y="71436"/>
            <a:ext cx="12018170" cy="2250282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ts val="1000"/>
              </a:spcBef>
            </a:pPr>
            <a:r>
              <a:rPr lang="en-US">
                <a:latin typeface="+mn-lt"/>
                <a:ea typeface="+mn-ea"/>
                <a:cs typeface="+mn-cs"/>
              </a:rPr>
              <a:t>4. Appointment of deserving virturous teacher - teachers play the important role in influencing school violence. The importance of non violence should be explained by the teachers.</a:t>
            </a:r>
          </a:p>
        </p:txBody>
      </p:sp>
      <p:pic>
        <p:nvPicPr>
          <p:cNvPr id="13" name="Picture 13">
            <a:extLst>
              <a:ext uri="{FF2B5EF4-FFF2-40B4-BE49-F238E27FC236}">
                <a16:creationId xmlns="" xmlns:a16="http://schemas.microsoft.com/office/drawing/2014/main" id="{48751A3B-CFA0-7145-AB30-EEEAE83A9005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100" y="2286000"/>
            <a:ext cx="5143500" cy="4229100"/>
          </a:xfrm>
        </p:spPr>
      </p:pic>
    </p:spTree>
    <p:extLst>
      <p:ext uri="{BB962C8B-B14F-4D97-AF65-F5344CB8AC3E}">
        <p14:creationId xmlns="" xmlns:p14="http://schemas.microsoft.com/office/powerpoint/2010/main" val="80184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AA4D993-AF0B-474E-9D2B-E7F09A2A4B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2437" y="257087"/>
            <a:ext cx="11865771" cy="23027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4400"/>
              <a:t>5.</a:t>
            </a:r>
            <a:r>
              <a:rPr lang="zh-CN" altLang="en-US" sz="4400"/>
              <a:t> </a:t>
            </a:r>
            <a:r>
              <a:rPr lang="en-US" sz="4400"/>
              <a:t>Establishment of peace clubs and libraries - According to NCF 2005"  set up special clubs and reading room in school that concentrate on peace news and events that violence the norms of social justice and equality .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C070694A-8BFD-134F-A612-750AA4C15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882" y="2895600"/>
            <a:ext cx="6107906" cy="37719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2930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E6A3BC-A63F-F041-B4A3-5C8EAC87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499" y="357187"/>
            <a:ext cx="11299032" cy="238521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b="1"/>
              <a:t>6. Searching of non violent movies - According to NCF 2005 - " compile list of films - documentaries and feature , films that promote the values of justice and peace. screen them frm time in schools."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49667E2C-2961-434D-9FE8-59BC66FBC11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956" y="2833687"/>
            <a:ext cx="6418944" cy="3529013"/>
          </a:xfrm>
        </p:spPr>
      </p:pic>
    </p:spTree>
    <p:extLst>
      <p:ext uri="{BB962C8B-B14F-4D97-AF65-F5344CB8AC3E}">
        <p14:creationId xmlns="" xmlns:p14="http://schemas.microsoft.com/office/powerpoint/2010/main" val="379035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73BE500-FD0B-E446-816E-DECA715B7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387" y="1321594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228600" indent="-228600">
              <a:buFont typeface="Arial" panose="020B0604020202020204" pitchFamily="34" charset="0"/>
            </a:pPr>
            <a:r>
              <a:rPr lang="en-US" b="1"/>
              <a:t>7. Use of media -  The NCF 2005 explicitly states that " co- opt the media as a stakeholder in education for peace . The media partners to stop violence  , non - violence related programs should be broadcast in the media.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D13FA131-1FB7-BC4F-9AA0-B9CA1BC20865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550" y="3467399"/>
            <a:ext cx="5924550" cy="3109613"/>
          </a:xfrm>
        </p:spPr>
      </p:pic>
    </p:spTree>
    <p:extLst>
      <p:ext uri="{BB962C8B-B14F-4D97-AF65-F5344CB8AC3E}">
        <p14:creationId xmlns="" xmlns:p14="http://schemas.microsoft.com/office/powerpoint/2010/main" val="674604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</TotalTime>
  <Words>322</Words>
  <Application>Microsoft Office PowerPoint</Application>
  <PresentationFormat>Custom</PresentationFormat>
  <Paragraphs>15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Slide 1</vt:lpstr>
      <vt:lpstr>Slide 2</vt:lpstr>
      <vt:lpstr>Slide 3</vt:lpstr>
      <vt:lpstr>2. Importance to Child Psychology - every teacher should have knowledge of Child Psychology and use the principle of Child Psychology during classroom teaching.  </vt:lpstr>
      <vt:lpstr>3. Opposition of all type of punishment - All form of physical and mental violence should be opposed in school. The effect of violence became permanent on the unconscious mind of children.</vt:lpstr>
      <vt:lpstr>4. Appointment of deserving virturous teacher - teachers play the important role in influencing school violence. The importance of non violence should be explained by the teachers.</vt:lpstr>
      <vt:lpstr>Slide 7</vt:lpstr>
      <vt:lpstr>6. Searching of non violent movies - According to NCF 2005 - " compile list of films - documentaries and feature , films that promote the values of justice and peace. screen them frm time in schools."</vt:lpstr>
      <vt:lpstr>7. Use of media -  The NCF 2005 explicitly states that " co- opt the media as a stakeholder in education for peace . The media partners to stop violence  , non - violence related programs should be broadcast in the media.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THE NON VIOLENT SCHOOL / CLASSROOM ENVIORMENT</dc:title>
  <dc:creator>917489289126</dc:creator>
  <cp:lastModifiedBy>Hp</cp:lastModifiedBy>
  <cp:revision>23</cp:revision>
  <dcterms:created xsi:type="dcterms:W3CDTF">2022-11-21T08:44:42Z</dcterms:created>
  <dcterms:modified xsi:type="dcterms:W3CDTF">2023-08-08T07:54:34Z</dcterms:modified>
</cp:coreProperties>
</file>