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0" r:id="rId1"/>
  </p:sldMasterIdLst>
  <p:sldIdLst>
    <p:sldId id="326" r:id="rId2"/>
    <p:sldId id="322" r:id="rId3"/>
    <p:sldId id="327" r:id="rId4"/>
    <p:sldId id="323" r:id="rId5"/>
    <p:sldId id="324" r:id="rId6"/>
    <p:sldId id="328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79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51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DCA61-A533-4798-97B5-249108FF2A6A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DC497-BD7D-400A-B913-2C0B90FEC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9221-46FC-4027-A31E-2B867D1FD632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E10FA-25C3-4E0D-AAA2-975F907EC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8F404-BEE7-4C29-B26F-3EAB452FC510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997FB-F62A-4904-87C8-60C186315A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6885B-E385-4A86-8DD5-CB9DAAC06AFD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55056-19F5-48A3-8A29-761AC13A8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FE2BC-141D-452B-A283-51CA8FFE27B0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3F285A-829A-486E-A54F-D73E3D3778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52A814-9524-4E0B-8A84-9C4BD251B3CE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4B67A-D06B-4C2E-A955-DF890004AC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D1BFD-EA35-4D15-B2B9-4A0BA7158037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C4DC0-5348-41B2-82E0-736935E2BE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F67459-33A5-4429-B25E-7AE0731567AC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1264C-9000-4368-96EB-73F4FABF7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B0951-BB16-4A7C-8672-C497F96A5BBC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35F9B-3E98-4021-AC8E-10A4F73364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A55FF-0131-43FC-B347-C61D9D5AE882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E53A0-4C24-4645-91F1-976770839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EB312A-911C-42DF-915C-88C78B87C719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79DDC1-C9CC-49A6-A4CA-48468BB76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B18D5E9-CD08-4CB1-B259-DC7770ED72A0}" type="datetimeFigureOut">
              <a:rPr lang="en-US"/>
              <a:pPr>
                <a:defRPr/>
              </a:pPr>
              <a:t>14-08-2023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9627C61A-CEB7-4314-A8B5-CA9AF18F4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65" r:id="rId2"/>
    <p:sldLayoutId id="2147483974" r:id="rId3"/>
    <p:sldLayoutId id="2147483966" r:id="rId4"/>
    <p:sldLayoutId id="2147483967" r:id="rId5"/>
    <p:sldLayoutId id="2147483968" r:id="rId6"/>
    <p:sldLayoutId id="2147483969" r:id="rId7"/>
    <p:sldLayoutId id="2147483970" r:id="rId8"/>
    <p:sldLayoutId id="2147483975" r:id="rId9"/>
    <p:sldLayoutId id="2147483971" r:id="rId10"/>
    <p:sldLayoutId id="21474839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609600"/>
            <a:ext cx="8001000" cy="1829761"/>
          </a:xfrm>
        </p:spPr>
        <p:txBody>
          <a:bodyPr/>
          <a:lstStyle/>
          <a:p>
            <a:r>
              <a:rPr lang="en-US" sz="6000" dirty="0" smtClean="0">
                <a:latin typeface="Kruti Dev 010" pitchFamily="2" charset="0"/>
              </a:rPr>
              <a:t/>
            </a:r>
            <a:br>
              <a:rPr lang="en-US" sz="6000" dirty="0" smtClean="0">
                <a:latin typeface="Kruti Dev 010" pitchFamily="2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62600" y="3886200"/>
            <a:ext cx="3352800" cy="2362200"/>
          </a:xfrm>
        </p:spPr>
        <p:txBody>
          <a:bodyPr>
            <a:noAutofit/>
          </a:bodyPr>
          <a:lstStyle/>
          <a:p>
            <a:pPr algn="just"/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Subhash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Chandrakar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Asst Professor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Political </a:t>
            </a:r>
            <a:r>
              <a:rPr lang="en-US" sz="1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Science </a:t>
            </a:r>
            <a:r>
              <a:rPr lang="en-US" sz="16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Dept.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DurgaMahavidyalaya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Raipur (C.G.)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066800"/>
            <a:ext cx="8229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latin typeface="Kruti Dev 010" pitchFamily="2" charset="0"/>
              </a:rPr>
              <a:t>Hkkjrh</a:t>
            </a:r>
            <a:r>
              <a:rPr lang="en-US" sz="6600" b="1" dirty="0" smtClean="0">
                <a:latin typeface="Kruti Dev 010" pitchFamily="2" charset="0"/>
              </a:rPr>
              <a:t>; </a:t>
            </a:r>
            <a:r>
              <a:rPr lang="en-US" sz="6600" b="1" dirty="0" err="1" smtClean="0">
                <a:latin typeface="Kruti Dev 010" pitchFamily="2" charset="0"/>
              </a:rPr>
              <a:t>laof</a:t>
            </a:r>
            <a:r>
              <a:rPr lang="en-US" sz="6600" b="1" dirty="0" smtClean="0">
                <a:latin typeface="Kruti Dev 010" pitchFamily="2" charset="0"/>
              </a:rPr>
              <a:t>/</a:t>
            </a:r>
            <a:r>
              <a:rPr lang="en-US" sz="6600" b="1" dirty="0" err="1" smtClean="0">
                <a:latin typeface="Kruti Dev 010" pitchFamily="2" charset="0"/>
              </a:rPr>
              <a:t>kku</a:t>
            </a:r>
            <a:r>
              <a:rPr lang="en-US" sz="6600" b="1" dirty="0" smtClean="0">
                <a:latin typeface="Kruti Dev 010" pitchFamily="2" charset="0"/>
              </a:rPr>
              <a:t> dh </a:t>
            </a:r>
            <a:r>
              <a:rPr lang="en-US" sz="6600" b="1" dirty="0" err="1" smtClean="0">
                <a:latin typeface="Kruti Dev 010" pitchFamily="2" charset="0"/>
              </a:rPr>
              <a:t>fo”ks’krk</a:t>
            </a:r>
            <a:endParaRPr lang="en-US" sz="6600" b="1" dirty="0" smtClean="0">
              <a:latin typeface="Kruti Dev 010" pitchFamily="2" charset="0"/>
            </a:endParaRPr>
          </a:p>
          <a:p>
            <a:r>
              <a:rPr lang="en-US" sz="6600" b="1" dirty="0" smtClean="0">
                <a:latin typeface="Kruti Dev 010" pitchFamily="2" charset="0"/>
              </a:rPr>
              <a:t> </a:t>
            </a:r>
            <a:endParaRPr lang="en-US" sz="6600" b="1" dirty="0">
              <a:latin typeface="Kruti Dev 01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600" b="1" dirty="0" err="1">
                <a:latin typeface="Kruti Dev 010" pitchFamily="2" charset="0"/>
              </a:rPr>
              <a:t>Hkkjrh</a:t>
            </a:r>
            <a:r>
              <a:rPr lang="en-US" sz="2600" b="1" dirty="0">
                <a:latin typeface="Kruti Dev 010" pitchFamily="2" charset="0"/>
              </a:rPr>
              <a:t>; </a:t>
            </a:r>
            <a:r>
              <a:rPr lang="en-US" sz="2600" b="1" dirty="0" err="1">
                <a:latin typeface="Kruti Dev 010" pitchFamily="2" charset="0"/>
              </a:rPr>
              <a:t>laof</a:t>
            </a:r>
            <a:r>
              <a:rPr lang="en-US" sz="2600" b="1" dirty="0">
                <a:latin typeface="Kruti Dev 010" pitchFamily="2" charset="0"/>
              </a:rPr>
              <a:t>/</a:t>
            </a:r>
            <a:r>
              <a:rPr lang="en-US" sz="2600" b="1" dirty="0" err="1">
                <a:latin typeface="Kruti Dev 010" pitchFamily="2" charset="0"/>
              </a:rPr>
              <a:t>kku</a:t>
            </a:r>
            <a:r>
              <a:rPr lang="en-US" sz="2600" b="1" dirty="0">
                <a:latin typeface="Kruti Dev 010" pitchFamily="2" charset="0"/>
              </a:rPr>
              <a:t> dh </a:t>
            </a:r>
            <a:r>
              <a:rPr lang="en-US" sz="2600" b="1" dirty="0" err="1">
                <a:latin typeface="Kruti Dev 010" pitchFamily="2" charset="0"/>
              </a:rPr>
              <a:t>fo”ks’krk</a:t>
            </a:r>
            <a:endParaRPr lang="en-US" sz="2600" b="1" dirty="0">
              <a:latin typeface="Kruti Dev 010" pitchFamily="2" charset="0"/>
            </a:endParaRPr>
          </a:p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Features of Indian Constitution</a:t>
            </a:r>
            <a:endParaRPr lang="en-US" sz="2400" b="1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b="1" dirty="0">
                <a:latin typeface="Kruti Dev 010" pitchFamily="2" charset="0"/>
              </a:rPr>
              <a:t>1- </a:t>
            </a:r>
            <a:r>
              <a:rPr lang="en-US" b="1" dirty="0" err="1">
                <a:latin typeface="Kruti Dev 010" pitchFamily="2" charset="0"/>
              </a:rPr>
              <a:t>fo”o</a:t>
            </a:r>
            <a:r>
              <a:rPr lang="en-US" b="1" dirty="0">
                <a:latin typeface="Kruti Dev 010" pitchFamily="2" charset="0"/>
              </a:rPr>
              <a:t> </a:t>
            </a:r>
            <a:r>
              <a:rPr lang="en-US" b="1" dirty="0" err="1">
                <a:latin typeface="Kruti Dev 010" pitchFamily="2" charset="0"/>
              </a:rPr>
              <a:t>dk</a:t>
            </a:r>
            <a:r>
              <a:rPr lang="en-US" b="1" dirty="0">
                <a:latin typeface="Kruti Dev 010" pitchFamily="2" charset="0"/>
              </a:rPr>
              <a:t> </a:t>
            </a:r>
            <a:r>
              <a:rPr lang="en-US" b="1" dirty="0" err="1">
                <a:latin typeface="Kruti Dev 010" pitchFamily="2" charset="0"/>
              </a:rPr>
              <a:t>lcls</a:t>
            </a:r>
            <a:r>
              <a:rPr lang="en-US" b="1" dirty="0">
                <a:latin typeface="Kruti Dev 010" pitchFamily="2" charset="0"/>
              </a:rPr>
              <a:t> </a:t>
            </a:r>
            <a:r>
              <a:rPr lang="en-US" b="1" dirty="0" err="1">
                <a:latin typeface="Kruti Dev 010" pitchFamily="2" charset="0"/>
              </a:rPr>
              <a:t>foLr`r</a:t>
            </a:r>
            <a:r>
              <a:rPr lang="en-US" b="1" dirty="0">
                <a:latin typeface="Kruti Dev 010" pitchFamily="2" charset="0"/>
              </a:rPr>
              <a:t> </a:t>
            </a:r>
            <a:r>
              <a:rPr lang="en-US" b="1" dirty="0" err="1">
                <a:latin typeface="Kruti Dev 010" pitchFamily="2" charset="0"/>
              </a:rPr>
              <a:t>lafo</a:t>
            </a:r>
            <a:r>
              <a:rPr lang="en-US" b="1" dirty="0">
                <a:latin typeface="Kruti Dev 010" pitchFamily="2" charset="0"/>
              </a:rPr>
              <a:t>/</a:t>
            </a:r>
            <a:r>
              <a:rPr lang="en-US" b="1" dirty="0" err="1">
                <a:latin typeface="Kruti Dev 010" pitchFamily="2" charset="0"/>
              </a:rPr>
              <a:t>kku</a:t>
            </a:r>
            <a:r>
              <a:rPr lang="en-US" b="1" dirty="0">
                <a:latin typeface="Kruti Dev 010" pitchFamily="2" charset="0"/>
              </a:rPr>
              <a:t>  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(Lengthiest Constitution of the world) </a:t>
            </a:r>
            <a:endParaRPr lang="en-US" b="1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    </a:t>
            </a:r>
            <a:r>
              <a:rPr lang="en-US" dirty="0" smtClean="0">
                <a:latin typeface="Kruti Dev 010" pitchFamily="2" charset="0"/>
              </a:rPr>
              <a:t>	</a:t>
            </a:r>
            <a:r>
              <a:rPr lang="en-US" dirty="0" err="1" smtClean="0">
                <a:latin typeface="Kruti Dev 010" pitchFamily="2" charset="0"/>
              </a:rPr>
              <a:t>dukMk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>
                <a:latin typeface="Kruti Dev 010" pitchFamily="2" charset="0"/>
              </a:rPr>
              <a:t>147</a:t>
            </a:r>
            <a:r>
              <a:rPr lang="en-US" dirty="0" smtClean="0">
                <a:latin typeface="Kruti Dev 010" pitchFamily="2" charset="0"/>
              </a:rPr>
              <a:t>]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	 </a:t>
            </a:r>
            <a:r>
              <a:rPr lang="en-US" dirty="0" err="1">
                <a:latin typeface="Kruti Dev 010" pitchFamily="2" charset="0"/>
              </a:rPr>
              <a:t>vkLVªsfy;k</a:t>
            </a:r>
            <a:r>
              <a:rPr lang="en-US" dirty="0">
                <a:latin typeface="Kruti Dev 010" pitchFamily="2" charset="0"/>
              </a:rPr>
              <a:t> 128</a:t>
            </a:r>
            <a:r>
              <a:rPr lang="en-US" dirty="0" smtClean="0">
                <a:latin typeface="Kruti Dev 010" pitchFamily="2" charset="0"/>
              </a:rPr>
              <a:t>]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 	</a:t>
            </a:r>
            <a:r>
              <a:rPr lang="en-US" dirty="0" err="1" smtClean="0">
                <a:latin typeface="Kruti Dev 010" pitchFamily="2" charset="0"/>
              </a:rPr>
              <a:t>vQzhdk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>
                <a:latin typeface="Kruti Dev 010" pitchFamily="2" charset="0"/>
              </a:rPr>
              <a:t>153</a:t>
            </a:r>
            <a:r>
              <a:rPr lang="en-US" dirty="0" smtClean="0">
                <a:latin typeface="Kruti Dev 010" pitchFamily="2" charset="0"/>
              </a:rPr>
              <a:t>]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	 </a:t>
            </a:r>
            <a:r>
              <a:rPr lang="en-US" dirty="0" err="1">
                <a:latin typeface="Kruti Dev 010" pitchFamily="2" charset="0"/>
              </a:rPr>
              <a:t>vesfjdk</a:t>
            </a:r>
            <a:r>
              <a:rPr lang="en-US" dirty="0">
                <a:latin typeface="Kruti Dev 010" pitchFamily="2" charset="0"/>
              </a:rPr>
              <a:t> 7</a:t>
            </a:r>
            <a:r>
              <a:rPr lang="en-US" dirty="0" smtClean="0">
                <a:latin typeface="Kruti Dev 010" pitchFamily="2" charset="0"/>
              </a:rPr>
              <a:t>]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 	</a:t>
            </a:r>
            <a:r>
              <a:rPr lang="en-US" dirty="0" err="1" smtClean="0">
                <a:latin typeface="Kruti Dev 010" pitchFamily="2" charset="0"/>
              </a:rPr>
              <a:t>tkiku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>
                <a:latin typeface="Kruti Dev 010" pitchFamily="2" charset="0"/>
              </a:rPr>
              <a:t>103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   </a:t>
            </a:r>
            <a:r>
              <a:rPr lang="en-US" dirty="0" smtClean="0">
                <a:latin typeface="Kruti Dev 010" pitchFamily="2" charset="0"/>
              </a:rPr>
              <a:t>	 </a:t>
            </a:r>
            <a:r>
              <a:rPr lang="en-US" dirty="0" err="1" smtClean="0">
                <a:latin typeface="Kruti Dev 010" pitchFamily="2" charset="0"/>
              </a:rPr>
              <a:t>Hkkjr</a:t>
            </a:r>
            <a:r>
              <a:rPr lang="en-US" dirty="0" smtClean="0">
                <a:latin typeface="Kruti Dev 010" pitchFamily="2" charset="0"/>
              </a:rPr>
              <a:t> 25 </a:t>
            </a:r>
            <a:r>
              <a:rPr lang="en-US" dirty="0" err="1">
                <a:latin typeface="Kruti Dev 010" pitchFamily="2" charset="0"/>
              </a:rPr>
              <a:t>Hkkx</a:t>
            </a:r>
            <a:r>
              <a:rPr lang="en-US" dirty="0">
                <a:latin typeface="Kruti Dev 010" pitchFamily="2" charset="0"/>
              </a:rPr>
              <a:t>] 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	470 </a:t>
            </a:r>
            <a:r>
              <a:rPr lang="en-US" dirty="0" err="1">
                <a:latin typeface="Kruti Dev 010" pitchFamily="2" charset="0"/>
              </a:rPr>
              <a:t>vuqPNsn</a:t>
            </a:r>
            <a:r>
              <a:rPr lang="en-US" dirty="0" smtClean="0">
                <a:latin typeface="Kruti Dev 010" pitchFamily="2" charset="0"/>
              </a:rPr>
              <a:t>]</a:t>
            </a: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	 </a:t>
            </a:r>
            <a:r>
              <a:rPr lang="en-US" dirty="0">
                <a:latin typeface="Kruti Dev 010" pitchFamily="2" charset="0"/>
              </a:rPr>
              <a:t>12 </a:t>
            </a:r>
            <a:r>
              <a:rPr lang="en-US" dirty="0" err="1" smtClean="0">
                <a:latin typeface="Kruti Dev 010" pitchFamily="2" charset="0"/>
              </a:rPr>
              <a:t>vuqlwfp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1166842"/>
            <a:ext cx="8001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2- </a:t>
            </a:r>
            <a:r>
              <a:rPr lang="en-US" dirty="0" err="1" smtClean="0">
                <a:latin typeface="Kruti Dev 010" pitchFamily="2" charset="0"/>
              </a:rPr>
              <a:t>lEiw.kZ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izHkqRo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lEiUu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yksdr</a:t>
            </a:r>
            <a:r>
              <a:rPr lang="en-US" dirty="0" smtClean="0">
                <a:latin typeface="Kruti Dev 010" pitchFamily="2" charset="0"/>
              </a:rPr>
              <a:t>.=</a:t>
            </a:r>
            <a:r>
              <a:rPr lang="en-US" dirty="0" err="1" smtClean="0">
                <a:latin typeface="Kruti Dev 010" pitchFamily="2" charset="0"/>
              </a:rPr>
              <a:t>kRed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x.kjkT</a:t>
            </a:r>
            <a:r>
              <a:rPr lang="en-US" dirty="0" smtClean="0">
                <a:latin typeface="Kruti Dev 010" pitchFamily="2" charset="0"/>
              </a:rPr>
              <a:t>; 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(Sovereign Democratic Republic)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3- /</a:t>
            </a:r>
            <a:r>
              <a:rPr lang="en-US" dirty="0" err="1" smtClean="0">
                <a:latin typeface="Kruti Dev 010" pitchFamily="2" charset="0"/>
              </a:rPr>
              <a:t>keZfujis</a:t>
            </a:r>
            <a:r>
              <a:rPr lang="en-US" dirty="0" smtClean="0">
                <a:latin typeface="Kruti Dev 010" pitchFamily="2" charset="0"/>
              </a:rPr>
              <a:t>{k </a:t>
            </a:r>
            <a:r>
              <a:rPr lang="en-US" dirty="0" err="1" smtClean="0">
                <a:latin typeface="Kruti Dev 010" pitchFamily="2" charset="0"/>
              </a:rPr>
              <a:t>jkT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(Secular State)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4- </a:t>
            </a:r>
            <a:r>
              <a:rPr lang="en-US" dirty="0" err="1" smtClean="0">
                <a:latin typeface="Kruti Dev 010" pitchFamily="2" charset="0"/>
              </a:rPr>
              <a:t>lektoknh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jkT</a:t>
            </a:r>
            <a:r>
              <a:rPr lang="en-US" dirty="0" smtClean="0">
                <a:latin typeface="Kruti Dev 010" pitchFamily="2" charset="0"/>
              </a:rPr>
              <a:t>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(Socialist State)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5- </a:t>
            </a:r>
            <a:r>
              <a:rPr lang="en-US" dirty="0" err="1" smtClean="0">
                <a:latin typeface="Kruti Dev 010" pitchFamily="2" charset="0"/>
              </a:rPr>
              <a:t>dBksjrk</a:t>
            </a:r>
            <a:r>
              <a:rPr lang="en-US" dirty="0" smtClean="0">
                <a:latin typeface="Kruti Dev 010" pitchFamily="2" charset="0"/>
              </a:rPr>
              <a:t> ,</a:t>
            </a:r>
            <a:r>
              <a:rPr lang="en-US" dirty="0" err="1" smtClean="0">
                <a:latin typeface="Kruti Dev 010" pitchFamily="2" charset="0"/>
              </a:rPr>
              <a:t>oa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yphysiu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dk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laxe</a:t>
            </a:r>
            <a:r>
              <a:rPr lang="en-US" dirty="0" smtClean="0">
                <a:latin typeface="Kruti Dev 010" pitchFamily="2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(Compromise between Rigidity and flexibility)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6- </a:t>
            </a:r>
            <a:r>
              <a:rPr lang="en-US" dirty="0" err="1" smtClean="0">
                <a:latin typeface="Kruti Dev 010" pitchFamily="2" charset="0"/>
              </a:rPr>
              <a:t>lalnh</a:t>
            </a:r>
            <a:r>
              <a:rPr lang="en-US" dirty="0" smtClean="0">
                <a:latin typeface="Kruti Dev 010" pitchFamily="2" charset="0"/>
              </a:rPr>
              <a:t>; “</a:t>
            </a:r>
            <a:r>
              <a:rPr lang="en-US" dirty="0" err="1" smtClean="0">
                <a:latin typeface="Kruti Dev 010" pitchFamily="2" charset="0"/>
              </a:rPr>
              <a:t>kklu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iz.kkyh</a:t>
            </a:r>
            <a:r>
              <a:rPr lang="en-US" dirty="0" smtClean="0">
                <a:latin typeface="Kruti Dev 010" pitchFamily="2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(Parliamentary Government)</a:t>
            </a:r>
            <a:endParaRPr lang="en-US" dirty="0" smtClean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 smtClean="0">
                <a:latin typeface="Kruti Dev 010" pitchFamily="2" charset="0"/>
              </a:rPr>
              <a:t>7- ,</a:t>
            </a:r>
            <a:r>
              <a:rPr lang="en-US" dirty="0" err="1" smtClean="0">
                <a:latin typeface="Kruti Dev 010" pitchFamily="2" charset="0"/>
              </a:rPr>
              <a:t>dkRed</a:t>
            </a:r>
            <a:r>
              <a:rPr lang="en-US" dirty="0" smtClean="0">
                <a:latin typeface="Kruti Dev 010" pitchFamily="2" charset="0"/>
              </a:rPr>
              <a:t> y{</a:t>
            </a:r>
            <a:r>
              <a:rPr lang="en-US" dirty="0" err="1" smtClean="0">
                <a:latin typeface="Kruti Dev 010" pitchFamily="2" charset="0"/>
              </a:rPr>
              <a:t>k.kksa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lfgr</a:t>
            </a:r>
            <a:r>
              <a:rPr lang="en-US" dirty="0" smtClean="0">
                <a:latin typeface="Kruti Dev 010" pitchFamily="2" charset="0"/>
              </a:rPr>
              <a:t> </a:t>
            </a:r>
            <a:r>
              <a:rPr lang="en-US" dirty="0" err="1" smtClean="0">
                <a:latin typeface="Kruti Dev 010" pitchFamily="2" charset="0"/>
              </a:rPr>
              <a:t>la?kkRed</a:t>
            </a:r>
            <a:r>
              <a:rPr lang="en-US" dirty="0" smtClean="0">
                <a:latin typeface="Kruti Dev 010" pitchFamily="2" charset="0"/>
              </a:rPr>
              <a:t> “</a:t>
            </a:r>
            <a:r>
              <a:rPr lang="en-US" dirty="0" err="1" smtClean="0">
                <a:latin typeface="Kruti Dev 010" pitchFamily="2" charset="0"/>
              </a:rPr>
              <a:t>kklu</a:t>
            </a:r>
            <a:r>
              <a:rPr lang="en-US" dirty="0" smtClean="0">
                <a:latin typeface="Kruti Dev 010" pitchFamily="2" charset="0"/>
              </a:rPr>
              <a:t> 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(Federal Government with some Unitary Features)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001000" cy="546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8- </a:t>
            </a:r>
            <a:r>
              <a:rPr lang="en-US" dirty="0" err="1">
                <a:latin typeface="Kruti Dev 010" pitchFamily="2" charset="0"/>
              </a:rPr>
              <a:t>ekSfyd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vf</a:t>
            </a:r>
            <a:r>
              <a:rPr lang="en-US" dirty="0">
                <a:latin typeface="Kruti Dev 010" pitchFamily="2" charset="0"/>
              </a:rPr>
              <a:t>/</a:t>
            </a:r>
            <a:r>
              <a:rPr lang="en-US" dirty="0" err="1">
                <a:latin typeface="Kruti Dev 010" pitchFamily="2" charset="0"/>
              </a:rPr>
              <a:t>kdkj</a:t>
            </a:r>
            <a:r>
              <a:rPr lang="en-US" dirty="0">
                <a:latin typeface="Kruti Dev 010" pitchFamily="2" charset="0"/>
              </a:rPr>
              <a:t> o </a:t>
            </a:r>
            <a:r>
              <a:rPr lang="en-US" dirty="0" err="1">
                <a:latin typeface="Kruti Dev 010" pitchFamily="2" charset="0"/>
              </a:rPr>
              <a:t>ekSfyd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drZO</a:t>
            </a:r>
            <a:r>
              <a:rPr lang="en-US" dirty="0">
                <a:latin typeface="Kruti Dev 010" pitchFamily="2" charset="0"/>
              </a:rPr>
              <a:t>;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(Fundamental Rights and Fundamental Duties)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9- </a:t>
            </a:r>
            <a:r>
              <a:rPr lang="en-US" dirty="0" err="1">
                <a:latin typeface="Kruti Dev 010" pitchFamily="2" charset="0"/>
              </a:rPr>
              <a:t>yksdfiz</a:t>
            </a:r>
            <a:r>
              <a:rPr lang="en-US" dirty="0">
                <a:latin typeface="Kruti Dev 010" pitchFamily="2" charset="0"/>
              </a:rPr>
              <a:t>; </a:t>
            </a:r>
            <a:r>
              <a:rPr lang="en-US" dirty="0" err="1">
                <a:latin typeface="Kruti Dev 010" pitchFamily="2" charset="0"/>
              </a:rPr>
              <a:t>lEizHkqrk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ij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vk</a:t>
            </a:r>
            <a:r>
              <a:rPr lang="en-US" dirty="0">
                <a:latin typeface="Kruti Dev 010" pitchFamily="2" charset="0"/>
              </a:rPr>
              <a:t>/</a:t>
            </a:r>
            <a:r>
              <a:rPr lang="en-US" dirty="0" err="1">
                <a:latin typeface="Kruti Dev 010" pitchFamily="2" charset="0"/>
              </a:rPr>
              <a:t>kkfjr</a:t>
            </a:r>
            <a:r>
              <a:rPr lang="en-US" dirty="0">
                <a:latin typeface="Kruti Dev 010" pitchFamily="2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(Based on Popular Sovereignty)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10- </a:t>
            </a:r>
            <a:r>
              <a:rPr lang="en-US" dirty="0" err="1">
                <a:latin typeface="Kruti Dev 010" pitchFamily="2" charset="0"/>
              </a:rPr>
              <a:t>jkT</a:t>
            </a:r>
            <a:r>
              <a:rPr lang="en-US" dirty="0">
                <a:latin typeface="Kruti Dev 010" pitchFamily="2" charset="0"/>
              </a:rPr>
              <a:t>; </a:t>
            </a:r>
            <a:r>
              <a:rPr lang="en-US" dirty="0" err="1">
                <a:latin typeface="Kruti Dev 010" pitchFamily="2" charset="0"/>
              </a:rPr>
              <a:t>ds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uhfr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funs”kd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rRo</a:t>
            </a:r>
            <a:r>
              <a:rPr lang="en-US" dirty="0">
                <a:latin typeface="Kruti Dev 010" pitchFamily="2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(Directive Principles of state policy)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11- </a:t>
            </a:r>
            <a:r>
              <a:rPr lang="en-US" dirty="0" err="1">
                <a:latin typeface="Kruti Dev 010" pitchFamily="2" charset="0"/>
              </a:rPr>
              <a:t>lalnh</a:t>
            </a:r>
            <a:r>
              <a:rPr lang="en-US" dirty="0">
                <a:latin typeface="Kruti Dev 010" pitchFamily="2" charset="0"/>
              </a:rPr>
              <a:t>; </a:t>
            </a:r>
            <a:r>
              <a:rPr lang="en-US" dirty="0" err="1">
                <a:latin typeface="Kruti Dev 010" pitchFamily="2" charset="0"/>
              </a:rPr>
              <a:t>izHkqrk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vkSj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U;kf;d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loksZPprk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esa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leUo</a:t>
            </a:r>
            <a:r>
              <a:rPr lang="en-US" dirty="0">
                <a:latin typeface="Kruti Dev 010" pitchFamily="2" charset="0"/>
              </a:rPr>
              <a:t>;   </a:t>
            </a:r>
          </a:p>
          <a:p>
            <a:pPr algn="just">
              <a:lnSpc>
                <a:spcPts val="3000"/>
              </a:lnSpc>
            </a:pPr>
            <a:r>
              <a:rPr lang="en-US" dirty="0">
                <a:latin typeface="Kruti Dev 010" pitchFamily="2" charset="0"/>
                <a:cs typeface="Times New Roman" pitchFamily="18" charset="0"/>
              </a:rPr>
              <a:t>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Co-ordination between parliamentary sovereignty and judicial supremacy 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12- Lora= </a:t>
            </a:r>
            <a:r>
              <a:rPr lang="en-US" dirty="0" err="1">
                <a:latin typeface="Kruti Dev 010" pitchFamily="2" charset="0"/>
              </a:rPr>
              <a:t>U;k;ikfydk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vkSj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vU</a:t>
            </a:r>
            <a:r>
              <a:rPr lang="en-US" dirty="0">
                <a:latin typeface="Kruti Dev 010" pitchFamily="2" charset="0"/>
              </a:rPr>
              <a:t>; Lora= </a:t>
            </a:r>
            <a:r>
              <a:rPr lang="en-US" dirty="0" err="1">
                <a:latin typeface="Kruti Dev 010" pitchFamily="2" charset="0"/>
              </a:rPr>
              <a:t>vfHkdj.k</a:t>
            </a:r>
            <a:r>
              <a:rPr lang="en-US" dirty="0">
                <a:latin typeface="Kruti Dev 010" pitchFamily="2" charset="0"/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   ¼fuokpZu </a:t>
            </a:r>
            <a:r>
              <a:rPr lang="en-US" dirty="0" err="1">
                <a:latin typeface="Kruti Dev 010" pitchFamily="2" charset="0"/>
              </a:rPr>
              <a:t>vk;ksx</a:t>
            </a:r>
            <a:r>
              <a:rPr lang="en-US" dirty="0">
                <a:latin typeface="Kruti Dev 010" pitchFamily="2" charset="0"/>
              </a:rPr>
              <a:t>] </a:t>
            </a:r>
            <a:r>
              <a:rPr lang="en-US" dirty="0" err="1">
                <a:latin typeface="Kruti Dev 010" pitchFamily="2" charset="0"/>
              </a:rPr>
              <a:t>yksdlsok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vk;ksx</a:t>
            </a:r>
            <a:r>
              <a:rPr lang="en-US" dirty="0">
                <a:latin typeface="Kruti Dev 010" pitchFamily="2" charset="0"/>
              </a:rPr>
              <a:t>] </a:t>
            </a:r>
            <a:r>
              <a:rPr lang="en-US" dirty="0" err="1">
                <a:latin typeface="Kruti Dev 010" pitchFamily="2" charset="0"/>
              </a:rPr>
              <a:t>fu;a</a:t>
            </a:r>
            <a:r>
              <a:rPr lang="en-US" dirty="0">
                <a:latin typeface="Kruti Dev 010" pitchFamily="2" charset="0"/>
              </a:rPr>
              <a:t>=d </a:t>
            </a:r>
            <a:r>
              <a:rPr lang="en-US" dirty="0" err="1" smtClean="0">
                <a:latin typeface="Kruti Dev 010" pitchFamily="2" charset="0"/>
              </a:rPr>
              <a:t>egkys</a:t>
            </a:r>
            <a:r>
              <a:rPr lang="en-US" smtClean="0">
                <a:latin typeface="Kruti Dev 010" pitchFamily="2" charset="0"/>
              </a:rPr>
              <a:t>[kk½ 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Independent Judiciary and other Independent Agencies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13- ,</a:t>
            </a:r>
            <a:r>
              <a:rPr lang="en-US" dirty="0" err="1">
                <a:latin typeface="Kruti Dev 010" pitchFamily="2" charset="0"/>
              </a:rPr>
              <a:t>dy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ukxfjdrk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(Single Citizenship)</a:t>
            </a:r>
            <a:endParaRPr lang="en-US" dirty="0">
              <a:latin typeface="Kruti Dev 010" pitchFamily="2" charset="0"/>
            </a:endParaRPr>
          </a:p>
          <a:p>
            <a:pPr algn="just">
              <a:lnSpc>
                <a:spcPct val="200000"/>
              </a:lnSpc>
            </a:pPr>
            <a:r>
              <a:rPr lang="en-US" dirty="0">
                <a:latin typeface="Kruti Dev 010" pitchFamily="2" charset="0"/>
              </a:rPr>
              <a:t>14- </a:t>
            </a:r>
            <a:r>
              <a:rPr lang="en-US" dirty="0" err="1">
                <a:latin typeface="Kruti Dev 010" pitchFamily="2" charset="0"/>
              </a:rPr>
              <a:t>o;Ld</a:t>
            </a:r>
            <a:r>
              <a:rPr lang="en-US" dirty="0">
                <a:latin typeface="Kruti Dev 010" pitchFamily="2" charset="0"/>
              </a:rPr>
              <a:t> </a:t>
            </a:r>
            <a:r>
              <a:rPr lang="en-US" dirty="0" err="1">
                <a:latin typeface="Kruti Dev 010" pitchFamily="2" charset="0"/>
              </a:rPr>
              <a:t>erkf</a:t>
            </a:r>
            <a:r>
              <a:rPr lang="en-US" dirty="0">
                <a:latin typeface="Kruti Dev 010" pitchFamily="2" charset="0"/>
              </a:rPr>
              <a:t>/</a:t>
            </a:r>
            <a:r>
              <a:rPr lang="en-US" dirty="0" err="1">
                <a:latin typeface="Kruti Dev 010" pitchFamily="2" charset="0"/>
              </a:rPr>
              <a:t>kdkj</a:t>
            </a:r>
            <a:r>
              <a:rPr lang="en-US" dirty="0">
                <a:latin typeface="Kruti Dev 010" pitchFamily="2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(Adult Franchise)</a:t>
            </a:r>
            <a:endParaRPr lang="en-US" dirty="0">
              <a:latin typeface="Kruti Dev 010" pitchFamily="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685800" y="685800"/>
            <a:ext cx="8153400" cy="586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</a:rPr>
              <a:t>15- vYila[;d ,oa fiNM+s oxZ ds fgrksa dh j{kk ds fy, fo”ks’k mica/k  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Special Provision for Minorities and Backward Classes</a:t>
            </a:r>
            <a:endParaRPr lang="en-US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</a:rPr>
              <a:t>16- vkikrdkyhu mica/k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(Emergency Provisions)</a:t>
            </a:r>
            <a:endParaRPr lang="en-US">
              <a:latin typeface="Kruti Dev 010" pitchFamily="2" charset="0"/>
            </a:endParaRP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</a:rPr>
              <a:t>17- yksd dY;k.kdkjh jkT;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(Public Welfare State)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</a:rPr>
              <a:t>18- fofHkUu Jksrksa ls rS;kj fd;k x;k lafo/kku 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   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Constitution drawn from various sources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>
                <a:latin typeface="Kruti Dev 010" pitchFamily="2" charset="0"/>
              </a:rPr>
              <a:t>1-	1935 dk vf/kfu;e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2-	fczfV”k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3-	vejhdk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4-	vk;jyS.M 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5-	dukMk 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6-	vkLVªsfy;k 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7-	nf{k.k vQzhdk 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8-	teZuh dk lafo/kku</a:t>
            </a:r>
          </a:p>
          <a:p>
            <a:pPr algn="just">
              <a:lnSpc>
                <a:spcPts val="3000"/>
              </a:lnSpc>
            </a:pPr>
            <a:r>
              <a:rPr lang="en-US">
                <a:latin typeface="Kruti Dev 010" pitchFamily="2" charset="0"/>
                <a:cs typeface="Times New Roman" pitchFamily="18" charset="0"/>
              </a:rPr>
              <a:t>	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	</a:t>
            </a:r>
            <a:endParaRPr lang="en-US">
              <a:latin typeface="Kruti Dev 010" pitchFamily="2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066800" y="6248400"/>
            <a:ext cx="731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2743200"/>
            <a:ext cx="4800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Thank You</a:t>
            </a:r>
            <a:endParaRPr lang="en-US" sz="6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1772</TotalTime>
  <Words>276</Words>
  <Application>Microsoft Office PowerPoint</Application>
  <PresentationFormat>On-screen Show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 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</dc:creator>
  <cp:lastModifiedBy>HP2</cp:lastModifiedBy>
  <cp:revision>186</cp:revision>
  <dcterms:created xsi:type="dcterms:W3CDTF">2018-07-11T05:14:46Z</dcterms:created>
  <dcterms:modified xsi:type="dcterms:W3CDTF">2023-08-14T07:20:52Z</dcterms:modified>
</cp:coreProperties>
</file>