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71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14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notesMaster" Target="notesMasters/notesMaster1.xml" /><Relationship Id="rId20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BD70C6-AFD5-43B9-B80F-FF9C76FB04D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D209F4-72CE-4831-A702-5E374FD0EE44}">
      <dgm:prSet phldrT="[Text]" custT="1"/>
      <dgm:spPr/>
      <dgm:t>
        <a:bodyPr/>
        <a:lstStyle/>
        <a:p>
          <a:r>
            <a:rPr lang="en-US" sz="1100" b="1" dirty="0"/>
            <a:t>Media of communication</a:t>
          </a:r>
        </a:p>
      </dgm:t>
    </dgm:pt>
    <dgm:pt modelId="{FD264060-29C5-4298-A3E1-4F14DD3A646F}" type="parTrans" cxnId="{296B3758-CE6E-4009-9858-26E15261572E}">
      <dgm:prSet/>
      <dgm:spPr/>
      <dgm:t>
        <a:bodyPr/>
        <a:lstStyle/>
        <a:p>
          <a:endParaRPr lang="en-US"/>
        </a:p>
      </dgm:t>
    </dgm:pt>
    <dgm:pt modelId="{635689C8-3732-4778-8929-2842DC0EDBAC}" type="sibTrans" cxnId="{296B3758-CE6E-4009-9858-26E15261572E}">
      <dgm:prSet/>
      <dgm:spPr/>
      <dgm:t>
        <a:bodyPr/>
        <a:lstStyle/>
        <a:p>
          <a:endParaRPr lang="en-US"/>
        </a:p>
      </dgm:t>
    </dgm:pt>
    <dgm:pt modelId="{0208F3D1-5EB8-47B9-BE18-64E17FC3BFF2}">
      <dgm:prSet phldrT="[Text]" custT="1"/>
      <dgm:spPr/>
      <dgm:t>
        <a:bodyPr/>
        <a:lstStyle/>
        <a:p>
          <a:r>
            <a:rPr lang="en-US" sz="1100" b="1" dirty="0"/>
            <a:t>verbal	</a:t>
          </a:r>
        </a:p>
      </dgm:t>
    </dgm:pt>
    <dgm:pt modelId="{18EE0684-2A0C-4AAC-8406-E1342A4DF310}" type="parTrans" cxnId="{B5D483F5-7778-42D2-9C5A-9AEC1B712848}">
      <dgm:prSet/>
      <dgm:spPr/>
      <dgm:t>
        <a:bodyPr/>
        <a:lstStyle/>
        <a:p>
          <a:endParaRPr lang="en-US"/>
        </a:p>
      </dgm:t>
    </dgm:pt>
    <dgm:pt modelId="{4E4E59FE-0A63-4C93-BB0B-5CDE995E2EA4}" type="sibTrans" cxnId="{B5D483F5-7778-42D2-9C5A-9AEC1B712848}">
      <dgm:prSet/>
      <dgm:spPr/>
      <dgm:t>
        <a:bodyPr/>
        <a:lstStyle/>
        <a:p>
          <a:endParaRPr lang="en-US"/>
        </a:p>
      </dgm:t>
    </dgm:pt>
    <dgm:pt modelId="{84555589-C728-40EE-A000-1422B7B2558B}">
      <dgm:prSet phldrT="[Text]" custT="1"/>
      <dgm:spPr/>
      <dgm:t>
        <a:bodyPr/>
        <a:lstStyle/>
        <a:p>
          <a:r>
            <a:rPr lang="en-US" sz="1100" b="1" dirty="0"/>
            <a:t>Oral</a:t>
          </a:r>
        </a:p>
      </dgm:t>
    </dgm:pt>
    <dgm:pt modelId="{9B864D36-906D-442E-AE9F-0B6570881602}" type="parTrans" cxnId="{1B5E286A-82E4-49B5-8E6C-F80F7BB5653A}">
      <dgm:prSet/>
      <dgm:spPr/>
      <dgm:t>
        <a:bodyPr/>
        <a:lstStyle/>
        <a:p>
          <a:endParaRPr lang="en-US"/>
        </a:p>
      </dgm:t>
    </dgm:pt>
    <dgm:pt modelId="{EAF7B874-9335-41FC-AF1E-A6AED94C6E78}" type="sibTrans" cxnId="{1B5E286A-82E4-49B5-8E6C-F80F7BB5653A}">
      <dgm:prSet/>
      <dgm:spPr/>
      <dgm:t>
        <a:bodyPr/>
        <a:lstStyle/>
        <a:p>
          <a:endParaRPr lang="en-US"/>
        </a:p>
      </dgm:t>
    </dgm:pt>
    <dgm:pt modelId="{3D65CCEB-6004-4B3A-A162-F9553C9598AB}">
      <dgm:prSet phldrT="[Text]" custT="1"/>
      <dgm:spPr/>
      <dgm:t>
        <a:bodyPr/>
        <a:lstStyle/>
        <a:p>
          <a:r>
            <a:rPr lang="en-US" sz="1100" b="1" dirty="0"/>
            <a:t>Written</a:t>
          </a:r>
        </a:p>
      </dgm:t>
    </dgm:pt>
    <dgm:pt modelId="{49D37347-B361-42FE-BAC1-3B8996DA0E22}" type="parTrans" cxnId="{DCAF5975-CB50-488B-8EED-6EF7346EE9BB}">
      <dgm:prSet/>
      <dgm:spPr/>
      <dgm:t>
        <a:bodyPr/>
        <a:lstStyle/>
        <a:p>
          <a:endParaRPr lang="en-US"/>
        </a:p>
      </dgm:t>
    </dgm:pt>
    <dgm:pt modelId="{80B0364F-60A8-48FE-BB23-76E0DAF149AB}" type="sibTrans" cxnId="{DCAF5975-CB50-488B-8EED-6EF7346EE9BB}">
      <dgm:prSet/>
      <dgm:spPr/>
      <dgm:t>
        <a:bodyPr/>
        <a:lstStyle/>
        <a:p>
          <a:endParaRPr lang="en-US"/>
        </a:p>
      </dgm:t>
    </dgm:pt>
    <dgm:pt modelId="{63B76F5D-32CA-460A-9F30-ED11021830B7}">
      <dgm:prSet phldrT="[Text]" custT="1"/>
      <dgm:spPr/>
      <dgm:t>
        <a:bodyPr/>
        <a:lstStyle/>
        <a:p>
          <a:r>
            <a:rPr lang="en-US" sz="1100" b="1" dirty="0"/>
            <a:t>Non -verbal</a:t>
          </a:r>
        </a:p>
      </dgm:t>
    </dgm:pt>
    <dgm:pt modelId="{BA53DABA-A73A-45E0-A055-CA1663D793DC}" type="parTrans" cxnId="{827E1562-CFEC-4F2F-8781-8C49EA4E64C1}">
      <dgm:prSet/>
      <dgm:spPr/>
      <dgm:t>
        <a:bodyPr/>
        <a:lstStyle/>
        <a:p>
          <a:endParaRPr lang="en-US"/>
        </a:p>
      </dgm:t>
    </dgm:pt>
    <dgm:pt modelId="{9AAE1A8A-AD44-420F-A799-363F498EC6FF}" type="sibTrans" cxnId="{827E1562-CFEC-4F2F-8781-8C49EA4E64C1}">
      <dgm:prSet/>
      <dgm:spPr/>
      <dgm:t>
        <a:bodyPr/>
        <a:lstStyle/>
        <a:p>
          <a:endParaRPr lang="en-US"/>
        </a:p>
      </dgm:t>
    </dgm:pt>
    <dgm:pt modelId="{D5C3C30A-A759-45A6-9967-E74486C342DD}">
      <dgm:prSet phldrT="[Text]" custT="1"/>
      <dgm:spPr/>
      <dgm:t>
        <a:bodyPr/>
        <a:lstStyle/>
        <a:p>
          <a:r>
            <a:rPr lang="en-US" sz="1100" b="1"/>
            <a:t>Sign language</a:t>
          </a:r>
        </a:p>
      </dgm:t>
    </dgm:pt>
    <dgm:pt modelId="{1EC7971A-B006-4CE5-ADDF-67A7B92FF508}" type="parTrans" cxnId="{EC848C29-58B4-4FC7-85EF-D392AF68E21D}">
      <dgm:prSet/>
      <dgm:spPr/>
      <dgm:t>
        <a:bodyPr/>
        <a:lstStyle/>
        <a:p>
          <a:endParaRPr lang="en-US"/>
        </a:p>
      </dgm:t>
    </dgm:pt>
    <dgm:pt modelId="{9C58DCA3-49D4-4829-ABF2-CECD7F343B2B}" type="sibTrans" cxnId="{EC848C29-58B4-4FC7-85EF-D392AF68E21D}">
      <dgm:prSet/>
      <dgm:spPr/>
      <dgm:t>
        <a:bodyPr/>
        <a:lstStyle/>
        <a:p>
          <a:endParaRPr lang="en-US"/>
        </a:p>
      </dgm:t>
    </dgm:pt>
    <dgm:pt modelId="{52F530C1-BCFB-4A0D-8BB8-D9A04DE983E4}">
      <dgm:prSet phldrT="[Text]" custT="1"/>
      <dgm:spPr/>
      <dgm:t>
        <a:bodyPr/>
        <a:lstStyle/>
        <a:p>
          <a:r>
            <a:rPr lang="en-US" sz="1100" b="1" dirty="0"/>
            <a:t>Body language </a:t>
          </a:r>
        </a:p>
      </dgm:t>
    </dgm:pt>
    <dgm:pt modelId="{17306170-F2BF-434B-B244-D51266E50B74}" type="parTrans" cxnId="{BDA02439-AE17-4C94-A05A-D7C2CA0959B9}">
      <dgm:prSet/>
      <dgm:spPr/>
      <dgm:t>
        <a:bodyPr/>
        <a:lstStyle/>
        <a:p>
          <a:endParaRPr lang="en-US"/>
        </a:p>
      </dgm:t>
    </dgm:pt>
    <dgm:pt modelId="{C1A8C4DE-1036-4EE3-8181-CE349FB4F45D}" type="sibTrans" cxnId="{BDA02439-AE17-4C94-A05A-D7C2CA0959B9}">
      <dgm:prSet/>
      <dgm:spPr/>
      <dgm:t>
        <a:bodyPr/>
        <a:lstStyle/>
        <a:p>
          <a:endParaRPr lang="en-US"/>
        </a:p>
      </dgm:t>
    </dgm:pt>
    <dgm:pt modelId="{D3C3D7C6-E59F-4336-A92C-F663E57C17E0}">
      <dgm:prSet phldrT="[Text]" custT="1"/>
      <dgm:spPr/>
      <dgm:t>
        <a:bodyPr/>
        <a:lstStyle/>
        <a:p>
          <a:r>
            <a:rPr lang="en-US" sz="1100" b="1" dirty="0"/>
            <a:t>Audio</a:t>
          </a:r>
        </a:p>
      </dgm:t>
    </dgm:pt>
    <dgm:pt modelId="{4954631B-8B0D-48FF-B3EC-A603D0396DF2}" type="parTrans" cxnId="{1D7F59FB-BD54-4FAB-98CE-22A51DB6F890}">
      <dgm:prSet/>
      <dgm:spPr/>
      <dgm:t>
        <a:bodyPr/>
        <a:lstStyle/>
        <a:p>
          <a:endParaRPr lang="en-US"/>
        </a:p>
      </dgm:t>
    </dgm:pt>
    <dgm:pt modelId="{A6A7B253-CD57-4C27-8F6E-B0FD55E877D3}" type="sibTrans" cxnId="{1D7F59FB-BD54-4FAB-98CE-22A51DB6F890}">
      <dgm:prSet/>
      <dgm:spPr/>
      <dgm:t>
        <a:bodyPr/>
        <a:lstStyle/>
        <a:p>
          <a:endParaRPr lang="en-US"/>
        </a:p>
      </dgm:t>
    </dgm:pt>
    <dgm:pt modelId="{1428A55D-35DD-4A95-AE8F-A38FA907AB25}">
      <dgm:prSet phldrT="[Text]" custT="1"/>
      <dgm:spPr/>
      <dgm:t>
        <a:bodyPr/>
        <a:lstStyle/>
        <a:p>
          <a:r>
            <a:rPr lang="en-US" sz="1100" b="1" dirty="0"/>
            <a:t>Visual</a:t>
          </a:r>
        </a:p>
      </dgm:t>
    </dgm:pt>
    <dgm:pt modelId="{2ACCF1A8-4DDA-4461-9C43-A97385D6A256}" type="parTrans" cxnId="{B197A22D-963F-49C8-BBA7-265B8D7CFDBC}">
      <dgm:prSet/>
      <dgm:spPr/>
      <dgm:t>
        <a:bodyPr/>
        <a:lstStyle/>
        <a:p>
          <a:endParaRPr lang="en-US"/>
        </a:p>
      </dgm:t>
    </dgm:pt>
    <dgm:pt modelId="{D9BEA157-734E-4131-8983-255A9760D717}" type="sibTrans" cxnId="{B197A22D-963F-49C8-BBA7-265B8D7CFDBC}">
      <dgm:prSet/>
      <dgm:spPr/>
      <dgm:t>
        <a:bodyPr/>
        <a:lstStyle/>
        <a:p>
          <a:endParaRPr lang="en-US"/>
        </a:p>
      </dgm:t>
    </dgm:pt>
    <dgm:pt modelId="{C9BC2FE1-D7D5-4CAA-BE96-3FEA782D2AF1}">
      <dgm:prSet phldrT="[Text]" custT="1"/>
      <dgm:spPr/>
      <dgm:t>
        <a:bodyPr/>
        <a:lstStyle/>
        <a:p>
          <a:r>
            <a:rPr lang="en-US" sz="1100" b="1" dirty="0" err="1"/>
            <a:t>para</a:t>
          </a:r>
          <a:r>
            <a:rPr lang="en-US" sz="1100" b="1" dirty="0"/>
            <a:t> language</a:t>
          </a:r>
        </a:p>
      </dgm:t>
    </dgm:pt>
    <dgm:pt modelId="{9A564CD8-51F1-4E7A-BED4-88CA879A20DD}" type="parTrans" cxnId="{4C41ADE0-A134-43B3-BFFE-EC392495AF50}">
      <dgm:prSet/>
      <dgm:spPr/>
      <dgm:t>
        <a:bodyPr/>
        <a:lstStyle/>
        <a:p>
          <a:endParaRPr lang="en-US"/>
        </a:p>
      </dgm:t>
    </dgm:pt>
    <dgm:pt modelId="{BEA605DA-4104-4115-843F-94A83EFDBD58}" type="sibTrans" cxnId="{4C41ADE0-A134-43B3-BFFE-EC392495AF50}">
      <dgm:prSet/>
      <dgm:spPr/>
      <dgm:t>
        <a:bodyPr/>
        <a:lstStyle/>
        <a:p>
          <a:endParaRPr lang="en-US"/>
        </a:p>
      </dgm:t>
    </dgm:pt>
    <dgm:pt modelId="{2EF93E49-1916-497F-98D5-53BFF44CFA91}">
      <dgm:prSet phldrT="[Text]" custT="1"/>
      <dgm:spPr/>
      <dgm:t>
        <a:bodyPr/>
        <a:lstStyle/>
        <a:p>
          <a:r>
            <a:rPr lang="en-US" sz="1100" b="1"/>
            <a:t>Space language</a:t>
          </a:r>
        </a:p>
      </dgm:t>
    </dgm:pt>
    <dgm:pt modelId="{755EA724-69CB-4F46-9852-4E76C1237598}" type="parTrans" cxnId="{7745884D-4FBF-4418-9C17-09B0AFB0CB58}">
      <dgm:prSet/>
      <dgm:spPr/>
      <dgm:t>
        <a:bodyPr/>
        <a:lstStyle/>
        <a:p>
          <a:endParaRPr lang="en-US"/>
        </a:p>
      </dgm:t>
    </dgm:pt>
    <dgm:pt modelId="{23BF43E1-13AC-4691-9E57-271B2C6117EB}" type="sibTrans" cxnId="{7745884D-4FBF-4418-9C17-09B0AFB0CB58}">
      <dgm:prSet/>
      <dgm:spPr/>
      <dgm:t>
        <a:bodyPr/>
        <a:lstStyle/>
        <a:p>
          <a:endParaRPr lang="en-US"/>
        </a:p>
      </dgm:t>
    </dgm:pt>
    <dgm:pt modelId="{057D0538-4913-4D0C-9A23-D2824D405545}">
      <dgm:prSet phldrT="[Text]" custT="1"/>
      <dgm:spPr/>
      <dgm:t>
        <a:bodyPr/>
        <a:lstStyle/>
        <a:p>
          <a:r>
            <a:rPr lang="en-US" sz="1100" b="1" dirty="0"/>
            <a:t>Time language</a:t>
          </a:r>
        </a:p>
      </dgm:t>
    </dgm:pt>
    <dgm:pt modelId="{EEF8DC94-2F40-47B1-BE3D-FF2284E673BE}" type="parTrans" cxnId="{5D269092-8279-4EC5-91C8-17286DA69F7E}">
      <dgm:prSet/>
      <dgm:spPr/>
      <dgm:t>
        <a:bodyPr/>
        <a:lstStyle/>
        <a:p>
          <a:endParaRPr lang="en-US"/>
        </a:p>
      </dgm:t>
    </dgm:pt>
    <dgm:pt modelId="{0814DF20-1FA0-47EE-9F58-96EE791C4B98}" type="sibTrans" cxnId="{5D269092-8279-4EC5-91C8-17286DA69F7E}">
      <dgm:prSet/>
      <dgm:spPr/>
      <dgm:t>
        <a:bodyPr/>
        <a:lstStyle/>
        <a:p>
          <a:endParaRPr lang="en-US"/>
        </a:p>
      </dgm:t>
    </dgm:pt>
    <dgm:pt modelId="{63A9BD83-F04A-49C7-B7FC-FB7486886996}">
      <dgm:prSet phldrT="[Text]" custT="1"/>
      <dgm:spPr/>
      <dgm:t>
        <a:bodyPr/>
        <a:lstStyle/>
        <a:p>
          <a:r>
            <a:rPr lang="en-US" sz="1100" b="1" dirty="0"/>
            <a:t>Silence</a:t>
          </a:r>
        </a:p>
      </dgm:t>
    </dgm:pt>
    <dgm:pt modelId="{83FD0C67-7249-4FA9-A093-9505EA357E45}" type="parTrans" cxnId="{39DE10BD-7B2F-4D3C-87A4-2A9608773E4C}">
      <dgm:prSet/>
      <dgm:spPr/>
      <dgm:t>
        <a:bodyPr/>
        <a:lstStyle/>
        <a:p>
          <a:endParaRPr lang="en-US"/>
        </a:p>
      </dgm:t>
    </dgm:pt>
    <dgm:pt modelId="{6D0E10D8-5B2C-4822-A295-5065ED14927B}" type="sibTrans" cxnId="{39DE10BD-7B2F-4D3C-87A4-2A9608773E4C}">
      <dgm:prSet/>
      <dgm:spPr/>
      <dgm:t>
        <a:bodyPr/>
        <a:lstStyle/>
        <a:p>
          <a:endParaRPr lang="en-US"/>
        </a:p>
      </dgm:t>
    </dgm:pt>
    <dgm:pt modelId="{1E575478-F941-41DC-B91B-26B80BF7A3F3}">
      <dgm:prSet phldrT="[Text]" custT="1"/>
      <dgm:spPr/>
      <dgm:t>
        <a:bodyPr/>
        <a:lstStyle/>
        <a:p>
          <a:r>
            <a:rPr lang="en-US" sz="1100" b="1" dirty="0" err="1"/>
            <a:t>Artifactual</a:t>
          </a:r>
          <a:r>
            <a:rPr lang="en-US" sz="1100" b="1" dirty="0"/>
            <a:t> </a:t>
          </a:r>
        </a:p>
      </dgm:t>
    </dgm:pt>
    <dgm:pt modelId="{28777D8D-767A-4E04-ACBC-AB11F5B50C30}" type="parTrans" cxnId="{7826ABF1-2843-407C-8250-07E32F9D5DE1}">
      <dgm:prSet/>
      <dgm:spPr/>
      <dgm:t>
        <a:bodyPr/>
        <a:lstStyle/>
        <a:p>
          <a:endParaRPr lang="en-US"/>
        </a:p>
      </dgm:t>
    </dgm:pt>
    <dgm:pt modelId="{EC7CA306-0A86-447E-BB08-93A4E94073D9}" type="sibTrans" cxnId="{7826ABF1-2843-407C-8250-07E32F9D5DE1}">
      <dgm:prSet/>
      <dgm:spPr/>
      <dgm:t>
        <a:bodyPr/>
        <a:lstStyle/>
        <a:p>
          <a:endParaRPr lang="en-US"/>
        </a:p>
      </dgm:t>
    </dgm:pt>
    <dgm:pt modelId="{D6D13B6F-D659-4CFE-9C11-7C86F62F22A0}" type="pres">
      <dgm:prSet presAssocID="{DABD70C6-AFD5-43B9-B80F-FF9C76FB04D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BECC287-9B97-4B2A-8A24-C4EFB2B1CFED}" type="pres">
      <dgm:prSet presAssocID="{7FD209F4-72CE-4831-A702-5E374FD0EE44}" presName="hierRoot1" presStyleCnt="0"/>
      <dgm:spPr/>
    </dgm:pt>
    <dgm:pt modelId="{F3FEB5D4-DB36-450C-A81D-68CF9666F6C7}" type="pres">
      <dgm:prSet presAssocID="{7FD209F4-72CE-4831-A702-5E374FD0EE44}" presName="composite" presStyleCnt="0"/>
      <dgm:spPr/>
    </dgm:pt>
    <dgm:pt modelId="{BE7F875B-4C9B-4D71-9258-D27357E28766}" type="pres">
      <dgm:prSet presAssocID="{7FD209F4-72CE-4831-A702-5E374FD0EE44}" presName="background" presStyleLbl="node0" presStyleIdx="0" presStyleCnt="1"/>
      <dgm:spPr/>
    </dgm:pt>
    <dgm:pt modelId="{B05A97FD-40AC-4904-BDEA-AB76287CADB1}" type="pres">
      <dgm:prSet presAssocID="{7FD209F4-72CE-4831-A702-5E374FD0EE44}" presName="text" presStyleLbl="fgAcc0" presStyleIdx="0" presStyleCnt="1" custScaleX="256309">
        <dgm:presLayoutVars>
          <dgm:chPref val="3"/>
        </dgm:presLayoutVars>
      </dgm:prSet>
      <dgm:spPr/>
    </dgm:pt>
    <dgm:pt modelId="{CD86CC45-B712-419B-9C39-9316CD0BD1F2}" type="pres">
      <dgm:prSet presAssocID="{7FD209F4-72CE-4831-A702-5E374FD0EE44}" presName="hierChild2" presStyleCnt="0"/>
      <dgm:spPr/>
    </dgm:pt>
    <dgm:pt modelId="{C438BB3C-5662-4FC2-B4E8-989471DD0CE8}" type="pres">
      <dgm:prSet presAssocID="{18EE0684-2A0C-4AAC-8406-E1342A4DF310}" presName="Name10" presStyleLbl="parChTrans1D2" presStyleIdx="0" presStyleCnt="2"/>
      <dgm:spPr/>
    </dgm:pt>
    <dgm:pt modelId="{A83E769D-7E3A-423F-B5C3-35F7D010DEBA}" type="pres">
      <dgm:prSet presAssocID="{0208F3D1-5EB8-47B9-BE18-64E17FC3BFF2}" presName="hierRoot2" presStyleCnt="0"/>
      <dgm:spPr/>
    </dgm:pt>
    <dgm:pt modelId="{99780124-4E2B-4564-9910-30002BEB4693}" type="pres">
      <dgm:prSet presAssocID="{0208F3D1-5EB8-47B9-BE18-64E17FC3BFF2}" presName="composite2" presStyleCnt="0"/>
      <dgm:spPr/>
    </dgm:pt>
    <dgm:pt modelId="{7BF4F8A6-13B4-453C-B312-AE11F86401B2}" type="pres">
      <dgm:prSet presAssocID="{0208F3D1-5EB8-47B9-BE18-64E17FC3BFF2}" presName="background2" presStyleLbl="node2" presStyleIdx="0" presStyleCnt="2"/>
      <dgm:spPr/>
    </dgm:pt>
    <dgm:pt modelId="{60E755B0-6EB8-4556-962B-3E0A0EFCAA2E}" type="pres">
      <dgm:prSet presAssocID="{0208F3D1-5EB8-47B9-BE18-64E17FC3BFF2}" presName="text2" presStyleLbl="fgAcc2" presStyleIdx="0" presStyleCnt="2">
        <dgm:presLayoutVars>
          <dgm:chPref val="3"/>
        </dgm:presLayoutVars>
      </dgm:prSet>
      <dgm:spPr/>
    </dgm:pt>
    <dgm:pt modelId="{9A4489AE-F05A-4F47-9938-7C4943086A67}" type="pres">
      <dgm:prSet presAssocID="{0208F3D1-5EB8-47B9-BE18-64E17FC3BFF2}" presName="hierChild3" presStyleCnt="0"/>
      <dgm:spPr/>
    </dgm:pt>
    <dgm:pt modelId="{AE0B11A9-69AF-4E85-941E-8122FC85A3E4}" type="pres">
      <dgm:prSet presAssocID="{9B864D36-906D-442E-AE9F-0B6570881602}" presName="Name17" presStyleLbl="parChTrans1D3" presStyleIdx="0" presStyleCnt="9"/>
      <dgm:spPr/>
    </dgm:pt>
    <dgm:pt modelId="{8AA05DB5-C659-4C13-88C9-C4A315D02EB1}" type="pres">
      <dgm:prSet presAssocID="{84555589-C728-40EE-A000-1422B7B2558B}" presName="hierRoot3" presStyleCnt="0"/>
      <dgm:spPr/>
    </dgm:pt>
    <dgm:pt modelId="{5E4C734B-B516-4F96-9FFC-47C21D8CF247}" type="pres">
      <dgm:prSet presAssocID="{84555589-C728-40EE-A000-1422B7B2558B}" presName="composite3" presStyleCnt="0"/>
      <dgm:spPr/>
    </dgm:pt>
    <dgm:pt modelId="{FE2975FF-14DE-4F93-A9AB-57866CE1ADAD}" type="pres">
      <dgm:prSet presAssocID="{84555589-C728-40EE-A000-1422B7B2558B}" presName="background3" presStyleLbl="node3" presStyleIdx="0" presStyleCnt="9"/>
      <dgm:spPr/>
    </dgm:pt>
    <dgm:pt modelId="{2CFCA091-F98B-46A0-8EC0-ED0D0CBA7F5C}" type="pres">
      <dgm:prSet presAssocID="{84555589-C728-40EE-A000-1422B7B2558B}" presName="text3" presStyleLbl="fgAcc3" presStyleIdx="0" presStyleCnt="9" custScaleX="72404">
        <dgm:presLayoutVars>
          <dgm:chPref val="3"/>
        </dgm:presLayoutVars>
      </dgm:prSet>
      <dgm:spPr/>
    </dgm:pt>
    <dgm:pt modelId="{256963D7-9B3C-41CC-AA9B-993D67B71817}" type="pres">
      <dgm:prSet presAssocID="{84555589-C728-40EE-A000-1422B7B2558B}" presName="hierChild4" presStyleCnt="0"/>
      <dgm:spPr/>
    </dgm:pt>
    <dgm:pt modelId="{C8F299FE-D9C4-4C09-818A-FAD67A2BA549}" type="pres">
      <dgm:prSet presAssocID="{49D37347-B361-42FE-BAC1-3B8996DA0E22}" presName="Name17" presStyleLbl="parChTrans1D3" presStyleIdx="1" presStyleCnt="9"/>
      <dgm:spPr/>
    </dgm:pt>
    <dgm:pt modelId="{B356DB4A-54C2-41B6-9685-16551C74CEE5}" type="pres">
      <dgm:prSet presAssocID="{3D65CCEB-6004-4B3A-A162-F9553C9598AB}" presName="hierRoot3" presStyleCnt="0"/>
      <dgm:spPr/>
    </dgm:pt>
    <dgm:pt modelId="{3D152074-B00A-46DE-8738-B6FD4F4CAA8A}" type="pres">
      <dgm:prSet presAssocID="{3D65CCEB-6004-4B3A-A162-F9553C9598AB}" presName="composite3" presStyleCnt="0"/>
      <dgm:spPr/>
    </dgm:pt>
    <dgm:pt modelId="{99B0990D-E047-44FD-BF7F-06619531784E}" type="pres">
      <dgm:prSet presAssocID="{3D65CCEB-6004-4B3A-A162-F9553C9598AB}" presName="background3" presStyleLbl="node3" presStyleIdx="1" presStyleCnt="9"/>
      <dgm:spPr/>
    </dgm:pt>
    <dgm:pt modelId="{A349F0EA-1389-4F97-AE46-D0E63D9A601F}" type="pres">
      <dgm:prSet presAssocID="{3D65CCEB-6004-4B3A-A162-F9553C9598AB}" presName="text3" presStyleLbl="fgAcc3" presStyleIdx="1" presStyleCnt="9">
        <dgm:presLayoutVars>
          <dgm:chPref val="3"/>
        </dgm:presLayoutVars>
      </dgm:prSet>
      <dgm:spPr/>
    </dgm:pt>
    <dgm:pt modelId="{C1B5A72D-3206-4870-B37A-8BD1BCDE3499}" type="pres">
      <dgm:prSet presAssocID="{3D65CCEB-6004-4B3A-A162-F9553C9598AB}" presName="hierChild4" presStyleCnt="0"/>
      <dgm:spPr/>
    </dgm:pt>
    <dgm:pt modelId="{19FE3172-BA69-4ADD-A801-8495B255874B}" type="pres">
      <dgm:prSet presAssocID="{BA53DABA-A73A-45E0-A055-CA1663D793DC}" presName="Name10" presStyleLbl="parChTrans1D2" presStyleIdx="1" presStyleCnt="2"/>
      <dgm:spPr/>
    </dgm:pt>
    <dgm:pt modelId="{3862FA7C-ACFA-4540-8D66-5F57601950F7}" type="pres">
      <dgm:prSet presAssocID="{63B76F5D-32CA-460A-9F30-ED11021830B7}" presName="hierRoot2" presStyleCnt="0"/>
      <dgm:spPr/>
    </dgm:pt>
    <dgm:pt modelId="{E647754E-AC6E-4D68-A2D4-E3245337886A}" type="pres">
      <dgm:prSet presAssocID="{63B76F5D-32CA-460A-9F30-ED11021830B7}" presName="composite2" presStyleCnt="0"/>
      <dgm:spPr/>
    </dgm:pt>
    <dgm:pt modelId="{B3FE5725-92BC-4572-A687-1DF044C7D897}" type="pres">
      <dgm:prSet presAssocID="{63B76F5D-32CA-460A-9F30-ED11021830B7}" presName="background2" presStyleLbl="node2" presStyleIdx="1" presStyleCnt="2"/>
      <dgm:spPr/>
    </dgm:pt>
    <dgm:pt modelId="{5F020EC3-51D0-42CD-AED7-A2D2B3511397}" type="pres">
      <dgm:prSet presAssocID="{63B76F5D-32CA-460A-9F30-ED11021830B7}" presName="text2" presStyleLbl="fgAcc2" presStyleIdx="1" presStyleCnt="2">
        <dgm:presLayoutVars>
          <dgm:chPref val="3"/>
        </dgm:presLayoutVars>
      </dgm:prSet>
      <dgm:spPr/>
    </dgm:pt>
    <dgm:pt modelId="{0A0D91A1-045F-488A-902D-C299B18CE646}" type="pres">
      <dgm:prSet presAssocID="{63B76F5D-32CA-460A-9F30-ED11021830B7}" presName="hierChild3" presStyleCnt="0"/>
      <dgm:spPr/>
    </dgm:pt>
    <dgm:pt modelId="{8FD1EE7A-ECA6-42E1-A76B-FC94876F3C98}" type="pres">
      <dgm:prSet presAssocID="{1EC7971A-B006-4CE5-ADDF-67A7B92FF508}" presName="Name17" presStyleLbl="parChTrans1D3" presStyleIdx="2" presStyleCnt="9"/>
      <dgm:spPr/>
    </dgm:pt>
    <dgm:pt modelId="{96E0722C-22DF-416C-AECF-D8F254CF3C46}" type="pres">
      <dgm:prSet presAssocID="{D5C3C30A-A759-45A6-9967-E74486C342DD}" presName="hierRoot3" presStyleCnt="0"/>
      <dgm:spPr/>
    </dgm:pt>
    <dgm:pt modelId="{3009BDFD-61B1-4C51-A6DD-0E80C59D4DC6}" type="pres">
      <dgm:prSet presAssocID="{D5C3C30A-A759-45A6-9967-E74486C342DD}" presName="composite3" presStyleCnt="0"/>
      <dgm:spPr/>
    </dgm:pt>
    <dgm:pt modelId="{CDC13116-D661-46E4-AA41-0106082D6188}" type="pres">
      <dgm:prSet presAssocID="{D5C3C30A-A759-45A6-9967-E74486C342DD}" presName="background3" presStyleLbl="node3" presStyleIdx="2" presStyleCnt="9"/>
      <dgm:spPr/>
    </dgm:pt>
    <dgm:pt modelId="{ACCDC266-D281-4100-8405-88D570245F50}" type="pres">
      <dgm:prSet presAssocID="{D5C3C30A-A759-45A6-9967-E74486C342DD}" presName="text3" presStyleLbl="fgAcc3" presStyleIdx="2" presStyleCnt="9">
        <dgm:presLayoutVars>
          <dgm:chPref val="3"/>
        </dgm:presLayoutVars>
      </dgm:prSet>
      <dgm:spPr/>
    </dgm:pt>
    <dgm:pt modelId="{5FD98338-2579-4766-BBCE-C9B0C04EDFCD}" type="pres">
      <dgm:prSet presAssocID="{D5C3C30A-A759-45A6-9967-E74486C342DD}" presName="hierChild4" presStyleCnt="0"/>
      <dgm:spPr/>
    </dgm:pt>
    <dgm:pt modelId="{F7898F96-AF16-4548-9E98-ADC96349A46A}" type="pres">
      <dgm:prSet presAssocID="{4954631B-8B0D-48FF-B3EC-A603D0396DF2}" presName="Name23" presStyleLbl="parChTrans1D4" presStyleIdx="0" presStyleCnt="2"/>
      <dgm:spPr/>
    </dgm:pt>
    <dgm:pt modelId="{1E3C4911-1C54-4D6E-814B-0AABB63BEBBF}" type="pres">
      <dgm:prSet presAssocID="{D3C3D7C6-E59F-4336-A92C-F663E57C17E0}" presName="hierRoot4" presStyleCnt="0"/>
      <dgm:spPr/>
    </dgm:pt>
    <dgm:pt modelId="{7148087B-1B0A-45C2-A669-C4AC1A983996}" type="pres">
      <dgm:prSet presAssocID="{D3C3D7C6-E59F-4336-A92C-F663E57C17E0}" presName="composite4" presStyleCnt="0"/>
      <dgm:spPr/>
    </dgm:pt>
    <dgm:pt modelId="{4A4C5B0E-2282-4EAC-9A8B-40487A2DB3AE}" type="pres">
      <dgm:prSet presAssocID="{D3C3D7C6-E59F-4336-A92C-F663E57C17E0}" presName="background4" presStyleLbl="node4" presStyleIdx="0" presStyleCnt="2"/>
      <dgm:spPr/>
    </dgm:pt>
    <dgm:pt modelId="{196194E5-AFAD-4D3A-9A42-216829F5518E}" type="pres">
      <dgm:prSet presAssocID="{D3C3D7C6-E59F-4336-A92C-F663E57C17E0}" presName="text4" presStyleLbl="fgAcc4" presStyleIdx="0" presStyleCnt="2">
        <dgm:presLayoutVars>
          <dgm:chPref val="3"/>
        </dgm:presLayoutVars>
      </dgm:prSet>
      <dgm:spPr/>
    </dgm:pt>
    <dgm:pt modelId="{9D90206A-0022-48F2-99E8-B44986AD2F6E}" type="pres">
      <dgm:prSet presAssocID="{D3C3D7C6-E59F-4336-A92C-F663E57C17E0}" presName="hierChild5" presStyleCnt="0"/>
      <dgm:spPr/>
    </dgm:pt>
    <dgm:pt modelId="{69C5F182-49B3-4A06-BEE5-A6053FBDAB9F}" type="pres">
      <dgm:prSet presAssocID="{2ACCF1A8-4DDA-4461-9C43-A97385D6A256}" presName="Name23" presStyleLbl="parChTrans1D4" presStyleIdx="1" presStyleCnt="2"/>
      <dgm:spPr/>
    </dgm:pt>
    <dgm:pt modelId="{529BDD66-29B3-434E-8FC4-EFBC9F6FD51E}" type="pres">
      <dgm:prSet presAssocID="{1428A55D-35DD-4A95-AE8F-A38FA907AB25}" presName="hierRoot4" presStyleCnt="0"/>
      <dgm:spPr/>
    </dgm:pt>
    <dgm:pt modelId="{1959E28A-516C-4DFD-88AF-9C0A574332F6}" type="pres">
      <dgm:prSet presAssocID="{1428A55D-35DD-4A95-AE8F-A38FA907AB25}" presName="composite4" presStyleCnt="0"/>
      <dgm:spPr/>
    </dgm:pt>
    <dgm:pt modelId="{972083E3-87B7-44C4-A667-9F41719B2729}" type="pres">
      <dgm:prSet presAssocID="{1428A55D-35DD-4A95-AE8F-A38FA907AB25}" presName="background4" presStyleLbl="node4" presStyleIdx="1" presStyleCnt="2"/>
      <dgm:spPr/>
    </dgm:pt>
    <dgm:pt modelId="{3F033652-9756-466B-B0B9-51DC8797D6C8}" type="pres">
      <dgm:prSet presAssocID="{1428A55D-35DD-4A95-AE8F-A38FA907AB25}" presName="text4" presStyleLbl="fgAcc4" presStyleIdx="1" presStyleCnt="2">
        <dgm:presLayoutVars>
          <dgm:chPref val="3"/>
        </dgm:presLayoutVars>
      </dgm:prSet>
      <dgm:spPr/>
    </dgm:pt>
    <dgm:pt modelId="{A246C80A-8790-4620-B0D5-4F6154245304}" type="pres">
      <dgm:prSet presAssocID="{1428A55D-35DD-4A95-AE8F-A38FA907AB25}" presName="hierChild5" presStyleCnt="0"/>
      <dgm:spPr/>
    </dgm:pt>
    <dgm:pt modelId="{2ABBE54F-0612-43B6-95CD-FC411814E79B}" type="pres">
      <dgm:prSet presAssocID="{17306170-F2BF-434B-B244-D51266E50B74}" presName="Name17" presStyleLbl="parChTrans1D3" presStyleIdx="3" presStyleCnt="9"/>
      <dgm:spPr/>
    </dgm:pt>
    <dgm:pt modelId="{27A367B6-17AF-4E72-AECD-536729830EA5}" type="pres">
      <dgm:prSet presAssocID="{52F530C1-BCFB-4A0D-8BB8-D9A04DE983E4}" presName="hierRoot3" presStyleCnt="0"/>
      <dgm:spPr/>
    </dgm:pt>
    <dgm:pt modelId="{251D28C7-E733-4968-AC2B-95734417E72D}" type="pres">
      <dgm:prSet presAssocID="{52F530C1-BCFB-4A0D-8BB8-D9A04DE983E4}" presName="composite3" presStyleCnt="0"/>
      <dgm:spPr/>
    </dgm:pt>
    <dgm:pt modelId="{CF18DD11-F390-49F0-9B1C-5BC33CC1E225}" type="pres">
      <dgm:prSet presAssocID="{52F530C1-BCFB-4A0D-8BB8-D9A04DE983E4}" presName="background3" presStyleLbl="node3" presStyleIdx="3" presStyleCnt="9"/>
      <dgm:spPr/>
    </dgm:pt>
    <dgm:pt modelId="{02636923-9681-4E83-BBB5-63F7A59EDBA2}" type="pres">
      <dgm:prSet presAssocID="{52F530C1-BCFB-4A0D-8BB8-D9A04DE983E4}" presName="text3" presStyleLbl="fgAcc3" presStyleIdx="3" presStyleCnt="9">
        <dgm:presLayoutVars>
          <dgm:chPref val="3"/>
        </dgm:presLayoutVars>
      </dgm:prSet>
      <dgm:spPr/>
    </dgm:pt>
    <dgm:pt modelId="{5252D708-0078-40F9-A214-053394FDB45A}" type="pres">
      <dgm:prSet presAssocID="{52F530C1-BCFB-4A0D-8BB8-D9A04DE983E4}" presName="hierChild4" presStyleCnt="0"/>
      <dgm:spPr/>
    </dgm:pt>
    <dgm:pt modelId="{068CCCBD-5D38-40C7-AD65-CA6DD6F2DFE0}" type="pres">
      <dgm:prSet presAssocID="{9A564CD8-51F1-4E7A-BED4-88CA879A20DD}" presName="Name17" presStyleLbl="parChTrans1D3" presStyleIdx="4" presStyleCnt="9"/>
      <dgm:spPr/>
    </dgm:pt>
    <dgm:pt modelId="{75EEBA00-7EDE-44F2-ACDD-DC0942317558}" type="pres">
      <dgm:prSet presAssocID="{C9BC2FE1-D7D5-4CAA-BE96-3FEA782D2AF1}" presName="hierRoot3" presStyleCnt="0"/>
      <dgm:spPr/>
    </dgm:pt>
    <dgm:pt modelId="{C14163F9-E6C2-4828-BA6C-1BBD24F6404F}" type="pres">
      <dgm:prSet presAssocID="{C9BC2FE1-D7D5-4CAA-BE96-3FEA782D2AF1}" presName="composite3" presStyleCnt="0"/>
      <dgm:spPr/>
    </dgm:pt>
    <dgm:pt modelId="{5355A73E-530F-49CB-8238-243404E71BA9}" type="pres">
      <dgm:prSet presAssocID="{C9BC2FE1-D7D5-4CAA-BE96-3FEA782D2AF1}" presName="background3" presStyleLbl="node3" presStyleIdx="4" presStyleCnt="9"/>
      <dgm:spPr/>
    </dgm:pt>
    <dgm:pt modelId="{77462FE5-2640-4DCE-BA06-865F07695EFA}" type="pres">
      <dgm:prSet presAssocID="{C9BC2FE1-D7D5-4CAA-BE96-3FEA782D2AF1}" presName="text3" presStyleLbl="fgAcc3" presStyleIdx="4" presStyleCnt="9">
        <dgm:presLayoutVars>
          <dgm:chPref val="3"/>
        </dgm:presLayoutVars>
      </dgm:prSet>
      <dgm:spPr/>
    </dgm:pt>
    <dgm:pt modelId="{0A3A77A8-B8CD-434A-9E7A-05A0FCC661D4}" type="pres">
      <dgm:prSet presAssocID="{C9BC2FE1-D7D5-4CAA-BE96-3FEA782D2AF1}" presName="hierChild4" presStyleCnt="0"/>
      <dgm:spPr/>
    </dgm:pt>
    <dgm:pt modelId="{03D73865-8939-4F86-B0A6-D1551D5DB490}" type="pres">
      <dgm:prSet presAssocID="{755EA724-69CB-4F46-9852-4E76C1237598}" presName="Name17" presStyleLbl="parChTrans1D3" presStyleIdx="5" presStyleCnt="9"/>
      <dgm:spPr/>
    </dgm:pt>
    <dgm:pt modelId="{DDD65EEB-E138-488F-857D-C0BC14A99485}" type="pres">
      <dgm:prSet presAssocID="{2EF93E49-1916-497F-98D5-53BFF44CFA91}" presName="hierRoot3" presStyleCnt="0"/>
      <dgm:spPr/>
    </dgm:pt>
    <dgm:pt modelId="{7AF24E56-5049-4483-8BF1-640D7F973B23}" type="pres">
      <dgm:prSet presAssocID="{2EF93E49-1916-497F-98D5-53BFF44CFA91}" presName="composite3" presStyleCnt="0"/>
      <dgm:spPr/>
    </dgm:pt>
    <dgm:pt modelId="{E941D622-22D8-4790-BA5D-9476DD876522}" type="pres">
      <dgm:prSet presAssocID="{2EF93E49-1916-497F-98D5-53BFF44CFA91}" presName="background3" presStyleLbl="node3" presStyleIdx="5" presStyleCnt="9"/>
      <dgm:spPr/>
    </dgm:pt>
    <dgm:pt modelId="{E436107F-DCD7-417F-94E6-93CCD1C2B2A5}" type="pres">
      <dgm:prSet presAssocID="{2EF93E49-1916-497F-98D5-53BFF44CFA91}" presName="text3" presStyleLbl="fgAcc3" presStyleIdx="5" presStyleCnt="9">
        <dgm:presLayoutVars>
          <dgm:chPref val="3"/>
        </dgm:presLayoutVars>
      </dgm:prSet>
      <dgm:spPr/>
    </dgm:pt>
    <dgm:pt modelId="{B512AD38-97F6-4C70-9C10-5B0E6D1B4D9F}" type="pres">
      <dgm:prSet presAssocID="{2EF93E49-1916-497F-98D5-53BFF44CFA91}" presName="hierChild4" presStyleCnt="0"/>
      <dgm:spPr/>
    </dgm:pt>
    <dgm:pt modelId="{ED4FCB35-9267-4C20-A0F5-72A498AF870C}" type="pres">
      <dgm:prSet presAssocID="{EEF8DC94-2F40-47B1-BE3D-FF2284E673BE}" presName="Name17" presStyleLbl="parChTrans1D3" presStyleIdx="6" presStyleCnt="9"/>
      <dgm:spPr/>
    </dgm:pt>
    <dgm:pt modelId="{16744241-F72B-409A-AA37-E28CE1BF53F4}" type="pres">
      <dgm:prSet presAssocID="{057D0538-4913-4D0C-9A23-D2824D405545}" presName="hierRoot3" presStyleCnt="0"/>
      <dgm:spPr/>
    </dgm:pt>
    <dgm:pt modelId="{990074EC-D2A3-495E-83D6-1251E4707F7E}" type="pres">
      <dgm:prSet presAssocID="{057D0538-4913-4D0C-9A23-D2824D405545}" presName="composite3" presStyleCnt="0"/>
      <dgm:spPr/>
    </dgm:pt>
    <dgm:pt modelId="{0F83E662-1E37-430C-8554-FDCC3FA24E80}" type="pres">
      <dgm:prSet presAssocID="{057D0538-4913-4D0C-9A23-D2824D405545}" presName="background3" presStyleLbl="node3" presStyleIdx="6" presStyleCnt="9"/>
      <dgm:spPr/>
    </dgm:pt>
    <dgm:pt modelId="{439DC154-6A54-4DB2-8DE4-584E68FB969D}" type="pres">
      <dgm:prSet presAssocID="{057D0538-4913-4D0C-9A23-D2824D405545}" presName="text3" presStyleLbl="fgAcc3" presStyleIdx="6" presStyleCnt="9">
        <dgm:presLayoutVars>
          <dgm:chPref val="3"/>
        </dgm:presLayoutVars>
      </dgm:prSet>
      <dgm:spPr/>
    </dgm:pt>
    <dgm:pt modelId="{4E43947B-A30B-4EE2-ABF2-198302EF2681}" type="pres">
      <dgm:prSet presAssocID="{057D0538-4913-4D0C-9A23-D2824D405545}" presName="hierChild4" presStyleCnt="0"/>
      <dgm:spPr/>
    </dgm:pt>
    <dgm:pt modelId="{C02D1504-E7AA-47AD-81D2-CBEB79156AEF}" type="pres">
      <dgm:prSet presAssocID="{83FD0C67-7249-4FA9-A093-9505EA357E45}" presName="Name17" presStyleLbl="parChTrans1D3" presStyleIdx="7" presStyleCnt="9"/>
      <dgm:spPr/>
    </dgm:pt>
    <dgm:pt modelId="{670F6027-52E9-4960-B3CE-17B2A305B499}" type="pres">
      <dgm:prSet presAssocID="{63A9BD83-F04A-49C7-B7FC-FB7486886996}" presName="hierRoot3" presStyleCnt="0"/>
      <dgm:spPr/>
    </dgm:pt>
    <dgm:pt modelId="{96042DFD-DB7C-43FC-B7AE-71C55307B3A5}" type="pres">
      <dgm:prSet presAssocID="{63A9BD83-F04A-49C7-B7FC-FB7486886996}" presName="composite3" presStyleCnt="0"/>
      <dgm:spPr/>
    </dgm:pt>
    <dgm:pt modelId="{047CAD4D-861B-4526-A11F-A9E51C77BC94}" type="pres">
      <dgm:prSet presAssocID="{63A9BD83-F04A-49C7-B7FC-FB7486886996}" presName="background3" presStyleLbl="node3" presStyleIdx="7" presStyleCnt="9"/>
      <dgm:spPr/>
    </dgm:pt>
    <dgm:pt modelId="{EED60FE4-C070-4940-BBC4-370C1310DD67}" type="pres">
      <dgm:prSet presAssocID="{63A9BD83-F04A-49C7-B7FC-FB7486886996}" presName="text3" presStyleLbl="fgAcc3" presStyleIdx="7" presStyleCnt="9" custScaleX="73121">
        <dgm:presLayoutVars>
          <dgm:chPref val="3"/>
        </dgm:presLayoutVars>
      </dgm:prSet>
      <dgm:spPr/>
    </dgm:pt>
    <dgm:pt modelId="{A159567A-E1DE-4057-8353-52009FAEB07E}" type="pres">
      <dgm:prSet presAssocID="{63A9BD83-F04A-49C7-B7FC-FB7486886996}" presName="hierChild4" presStyleCnt="0"/>
      <dgm:spPr/>
    </dgm:pt>
    <dgm:pt modelId="{DEA335BB-510E-4DF0-9AD9-073803B4B558}" type="pres">
      <dgm:prSet presAssocID="{28777D8D-767A-4E04-ACBC-AB11F5B50C30}" presName="Name17" presStyleLbl="parChTrans1D3" presStyleIdx="8" presStyleCnt="9"/>
      <dgm:spPr/>
    </dgm:pt>
    <dgm:pt modelId="{A99FDE20-0A54-465C-A05E-653DB5A54D29}" type="pres">
      <dgm:prSet presAssocID="{1E575478-F941-41DC-B91B-26B80BF7A3F3}" presName="hierRoot3" presStyleCnt="0"/>
      <dgm:spPr/>
    </dgm:pt>
    <dgm:pt modelId="{38387235-181F-4AE0-811F-25527493C8C4}" type="pres">
      <dgm:prSet presAssocID="{1E575478-F941-41DC-B91B-26B80BF7A3F3}" presName="composite3" presStyleCnt="0"/>
      <dgm:spPr/>
    </dgm:pt>
    <dgm:pt modelId="{289954E2-28E9-49D1-B9F3-B561CE7E9917}" type="pres">
      <dgm:prSet presAssocID="{1E575478-F941-41DC-B91B-26B80BF7A3F3}" presName="background3" presStyleLbl="node3" presStyleIdx="8" presStyleCnt="9"/>
      <dgm:spPr/>
    </dgm:pt>
    <dgm:pt modelId="{AFEF4310-71C9-4056-9CD5-AC1BAEA3D20F}" type="pres">
      <dgm:prSet presAssocID="{1E575478-F941-41DC-B91B-26B80BF7A3F3}" presName="text3" presStyleLbl="fgAcc3" presStyleIdx="8" presStyleCnt="9">
        <dgm:presLayoutVars>
          <dgm:chPref val="3"/>
        </dgm:presLayoutVars>
      </dgm:prSet>
      <dgm:spPr/>
    </dgm:pt>
    <dgm:pt modelId="{8C0F5B45-5DDE-4585-A506-710F45CF4F4E}" type="pres">
      <dgm:prSet presAssocID="{1E575478-F941-41DC-B91B-26B80BF7A3F3}" presName="hierChild4" presStyleCnt="0"/>
      <dgm:spPr/>
    </dgm:pt>
  </dgm:ptLst>
  <dgm:cxnLst>
    <dgm:cxn modelId="{F2968807-3DE0-46C8-8C3F-BB499B500EE6}" type="presOf" srcId="{52F530C1-BCFB-4A0D-8BB8-D9A04DE983E4}" destId="{02636923-9681-4E83-BBB5-63F7A59EDBA2}" srcOrd="0" destOrd="0" presId="urn:microsoft.com/office/officeart/2005/8/layout/hierarchy1"/>
    <dgm:cxn modelId="{72BA7E14-57F7-427C-A31C-188E7306A6EE}" type="presOf" srcId="{28777D8D-767A-4E04-ACBC-AB11F5B50C30}" destId="{DEA335BB-510E-4DF0-9AD9-073803B4B558}" srcOrd="0" destOrd="0" presId="urn:microsoft.com/office/officeart/2005/8/layout/hierarchy1"/>
    <dgm:cxn modelId="{56E06618-83D7-4353-AC59-85422DBE7464}" type="presOf" srcId="{D3C3D7C6-E59F-4336-A92C-F663E57C17E0}" destId="{196194E5-AFAD-4D3A-9A42-216829F5518E}" srcOrd="0" destOrd="0" presId="urn:microsoft.com/office/officeart/2005/8/layout/hierarchy1"/>
    <dgm:cxn modelId="{9AAA8A18-003B-4AAB-A664-63686DD5394B}" type="presOf" srcId="{1E575478-F941-41DC-B91B-26B80BF7A3F3}" destId="{AFEF4310-71C9-4056-9CD5-AC1BAEA3D20F}" srcOrd="0" destOrd="0" presId="urn:microsoft.com/office/officeart/2005/8/layout/hierarchy1"/>
    <dgm:cxn modelId="{9702261A-3FA3-4A63-BA07-F887C42798A1}" type="presOf" srcId="{DABD70C6-AFD5-43B9-B80F-FF9C76FB04DB}" destId="{D6D13B6F-D659-4CFE-9C11-7C86F62F22A0}" srcOrd="0" destOrd="0" presId="urn:microsoft.com/office/officeart/2005/8/layout/hierarchy1"/>
    <dgm:cxn modelId="{EF7D601A-B1FA-4EE9-9FC2-D2BB00CD392C}" type="presOf" srcId="{63B76F5D-32CA-460A-9F30-ED11021830B7}" destId="{5F020EC3-51D0-42CD-AED7-A2D2B3511397}" srcOrd="0" destOrd="0" presId="urn:microsoft.com/office/officeart/2005/8/layout/hierarchy1"/>
    <dgm:cxn modelId="{FBEE0825-04C0-49A2-9551-DE372864B6F6}" type="presOf" srcId="{84555589-C728-40EE-A000-1422B7B2558B}" destId="{2CFCA091-F98B-46A0-8EC0-ED0D0CBA7F5C}" srcOrd="0" destOrd="0" presId="urn:microsoft.com/office/officeart/2005/8/layout/hierarchy1"/>
    <dgm:cxn modelId="{76042F25-4CD1-4E2A-963A-CFA9DD880182}" type="presOf" srcId="{2ACCF1A8-4DDA-4461-9C43-A97385D6A256}" destId="{69C5F182-49B3-4A06-BEE5-A6053FBDAB9F}" srcOrd="0" destOrd="0" presId="urn:microsoft.com/office/officeart/2005/8/layout/hierarchy1"/>
    <dgm:cxn modelId="{EC848C29-58B4-4FC7-85EF-D392AF68E21D}" srcId="{63B76F5D-32CA-460A-9F30-ED11021830B7}" destId="{D5C3C30A-A759-45A6-9967-E74486C342DD}" srcOrd="0" destOrd="0" parTransId="{1EC7971A-B006-4CE5-ADDF-67A7B92FF508}" sibTransId="{9C58DCA3-49D4-4829-ABF2-CECD7F343B2B}"/>
    <dgm:cxn modelId="{B032D82A-1550-4EED-825C-77DD91D9CF8F}" type="presOf" srcId="{4954631B-8B0D-48FF-B3EC-A603D0396DF2}" destId="{F7898F96-AF16-4548-9E98-ADC96349A46A}" srcOrd="0" destOrd="0" presId="urn:microsoft.com/office/officeart/2005/8/layout/hierarchy1"/>
    <dgm:cxn modelId="{2FAB012D-D79A-483B-8A05-C7124AFFEEF7}" type="presOf" srcId="{BA53DABA-A73A-45E0-A055-CA1663D793DC}" destId="{19FE3172-BA69-4ADD-A801-8495B255874B}" srcOrd="0" destOrd="0" presId="urn:microsoft.com/office/officeart/2005/8/layout/hierarchy1"/>
    <dgm:cxn modelId="{B197A22D-963F-49C8-BBA7-265B8D7CFDBC}" srcId="{D5C3C30A-A759-45A6-9967-E74486C342DD}" destId="{1428A55D-35DD-4A95-AE8F-A38FA907AB25}" srcOrd="1" destOrd="0" parTransId="{2ACCF1A8-4DDA-4461-9C43-A97385D6A256}" sibTransId="{D9BEA157-734E-4131-8983-255A9760D717}"/>
    <dgm:cxn modelId="{7EB5622E-5AC8-430C-A4F0-74FB2BABBFF4}" type="presOf" srcId="{1428A55D-35DD-4A95-AE8F-A38FA907AB25}" destId="{3F033652-9756-466B-B0B9-51DC8797D6C8}" srcOrd="0" destOrd="0" presId="urn:microsoft.com/office/officeart/2005/8/layout/hierarchy1"/>
    <dgm:cxn modelId="{7B1E7A32-9197-4DB5-9841-9958E4E13410}" type="presOf" srcId="{0208F3D1-5EB8-47B9-BE18-64E17FC3BFF2}" destId="{60E755B0-6EB8-4556-962B-3E0A0EFCAA2E}" srcOrd="0" destOrd="0" presId="urn:microsoft.com/office/officeart/2005/8/layout/hierarchy1"/>
    <dgm:cxn modelId="{BDA02439-AE17-4C94-A05A-D7C2CA0959B9}" srcId="{63B76F5D-32CA-460A-9F30-ED11021830B7}" destId="{52F530C1-BCFB-4A0D-8BB8-D9A04DE983E4}" srcOrd="1" destOrd="0" parTransId="{17306170-F2BF-434B-B244-D51266E50B74}" sibTransId="{C1A8C4DE-1036-4EE3-8181-CE349FB4F45D}"/>
    <dgm:cxn modelId="{ED46363D-63FD-43E4-93FB-FB91A0AAEE01}" type="presOf" srcId="{17306170-F2BF-434B-B244-D51266E50B74}" destId="{2ABBE54F-0612-43B6-95CD-FC411814E79B}" srcOrd="0" destOrd="0" presId="urn:microsoft.com/office/officeart/2005/8/layout/hierarchy1"/>
    <dgm:cxn modelId="{2100C13F-D281-4515-8901-F49B793874AB}" type="presOf" srcId="{9B864D36-906D-442E-AE9F-0B6570881602}" destId="{AE0B11A9-69AF-4E85-941E-8122FC85A3E4}" srcOrd="0" destOrd="0" presId="urn:microsoft.com/office/officeart/2005/8/layout/hierarchy1"/>
    <dgm:cxn modelId="{827E1562-CFEC-4F2F-8781-8C49EA4E64C1}" srcId="{7FD209F4-72CE-4831-A702-5E374FD0EE44}" destId="{63B76F5D-32CA-460A-9F30-ED11021830B7}" srcOrd="1" destOrd="0" parTransId="{BA53DABA-A73A-45E0-A055-CA1663D793DC}" sibTransId="{9AAE1A8A-AD44-420F-A799-363F498EC6FF}"/>
    <dgm:cxn modelId="{BD504E49-ABD2-4247-BB16-92887329069C}" type="presOf" srcId="{63A9BD83-F04A-49C7-B7FC-FB7486886996}" destId="{EED60FE4-C070-4940-BBC4-370C1310DD67}" srcOrd="0" destOrd="0" presId="urn:microsoft.com/office/officeart/2005/8/layout/hierarchy1"/>
    <dgm:cxn modelId="{1B5E286A-82E4-49B5-8E6C-F80F7BB5653A}" srcId="{0208F3D1-5EB8-47B9-BE18-64E17FC3BFF2}" destId="{84555589-C728-40EE-A000-1422B7B2558B}" srcOrd="0" destOrd="0" parTransId="{9B864D36-906D-442E-AE9F-0B6570881602}" sibTransId="{EAF7B874-9335-41FC-AF1E-A6AED94C6E78}"/>
    <dgm:cxn modelId="{080D2D4A-95D9-4F86-9375-40084A30AAED}" type="presOf" srcId="{18EE0684-2A0C-4AAC-8406-E1342A4DF310}" destId="{C438BB3C-5662-4FC2-B4E8-989471DD0CE8}" srcOrd="0" destOrd="0" presId="urn:microsoft.com/office/officeart/2005/8/layout/hierarchy1"/>
    <dgm:cxn modelId="{86845F6D-40A6-4DC0-9A89-191C7DDD9866}" type="presOf" srcId="{EEF8DC94-2F40-47B1-BE3D-FF2284E673BE}" destId="{ED4FCB35-9267-4C20-A0F5-72A498AF870C}" srcOrd="0" destOrd="0" presId="urn:microsoft.com/office/officeart/2005/8/layout/hierarchy1"/>
    <dgm:cxn modelId="{7745884D-4FBF-4418-9C17-09B0AFB0CB58}" srcId="{63B76F5D-32CA-460A-9F30-ED11021830B7}" destId="{2EF93E49-1916-497F-98D5-53BFF44CFA91}" srcOrd="3" destOrd="0" parTransId="{755EA724-69CB-4F46-9852-4E76C1237598}" sibTransId="{23BF43E1-13AC-4691-9E57-271B2C6117EB}"/>
    <dgm:cxn modelId="{50FA946E-5AC5-4603-8040-ED809BC60F58}" type="presOf" srcId="{83FD0C67-7249-4FA9-A093-9505EA357E45}" destId="{C02D1504-E7AA-47AD-81D2-CBEB79156AEF}" srcOrd="0" destOrd="0" presId="urn:microsoft.com/office/officeart/2005/8/layout/hierarchy1"/>
    <dgm:cxn modelId="{DCAF5975-CB50-488B-8EED-6EF7346EE9BB}" srcId="{0208F3D1-5EB8-47B9-BE18-64E17FC3BFF2}" destId="{3D65CCEB-6004-4B3A-A162-F9553C9598AB}" srcOrd="1" destOrd="0" parTransId="{49D37347-B361-42FE-BAC1-3B8996DA0E22}" sibTransId="{80B0364F-60A8-48FE-BB23-76E0DAF149AB}"/>
    <dgm:cxn modelId="{E93DBB57-C257-40E9-9086-4328BB0F53A0}" type="presOf" srcId="{755EA724-69CB-4F46-9852-4E76C1237598}" destId="{03D73865-8939-4F86-B0A6-D1551D5DB490}" srcOrd="0" destOrd="0" presId="urn:microsoft.com/office/officeart/2005/8/layout/hierarchy1"/>
    <dgm:cxn modelId="{296B3758-CE6E-4009-9858-26E15261572E}" srcId="{DABD70C6-AFD5-43B9-B80F-FF9C76FB04DB}" destId="{7FD209F4-72CE-4831-A702-5E374FD0EE44}" srcOrd="0" destOrd="0" parTransId="{FD264060-29C5-4298-A3E1-4F14DD3A646F}" sibTransId="{635689C8-3732-4778-8929-2842DC0EDBAC}"/>
    <dgm:cxn modelId="{C28AF37B-A00E-40CC-B311-F6365597A8F6}" type="presOf" srcId="{2EF93E49-1916-497F-98D5-53BFF44CFA91}" destId="{E436107F-DCD7-417F-94E6-93CCD1C2B2A5}" srcOrd="0" destOrd="0" presId="urn:microsoft.com/office/officeart/2005/8/layout/hierarchy1"/>
    <dgm:cxn modelId="{4F648A84-6CCE-4963-B923-E61C2896B2F7}" type="presOf" srcId="{C9BC2FE1-D7D5-4CAA-BE96-3FEA782D2AF1}" destId="{77462FE5-2640-4DCE-BA06-865F07695EFA}" srcOrd="0" destOrd="0" presId="urn:microsoft.com/office/officeart/2005/8/layout/hierarchy1"/>
    <dgm:cxn modelId="{32403688-C1A4-4D28-9E44-2BA87EF0A1AF}" type="presOf" srcId="{057D0538-4913-4D0C-9A23-D2824D405545}" destId="{439DC154-6A54-4DB2-8DE4-584E68FB969D}" srcOrd="0" destOrd="0" presId="urn:microsoft.com/office/officeart/2005/8/layout/hierarchy1"/>
    <dgm:cxn modelId="{5D269092-8279-4EC5-91C8-17286DA69F7E}" srcId="{63B76F5D-32CA-460A-9F30-ED11021830B7}" destId="{057D0538-4913-4D0C-9A23-D2824D405545}" srcOrd="4" destOrd="0" parTransId="{EEF8DC94-2F40-47B1-BE3D-FF2284E673BE}" sibTransId="{0814DF20-1FA0-47EE-9F58-96EE791C4B98}"/>
    <dgm:cxn modelId="{DBD1CF9C-0814-4753-87F4-D28E289DAFEB}" type="presOf" srcId="{49D37347-B361-42FE-BAC1-3B8996DA0E22}" destId="{C8F299FE-D9C4-4C09-818A-FAD67A2BA549}" srcOrd="0" destOrd="0" presId="urn:microsoft.com/office/officeart/2005/8/layout/hierarchy1"/>
    <dgm:cxn modelId="{A159C9A4-981F-450A-857A-C8A5BC150982}" type="presOf" srcId="{7FD209F4-72CE-4831-A702-5E374FD0EE44}" destId="{B05A97FD-40AC-4904-BDEA-AB76287CADB1}" srcOrd="0" destOrd="0" presId="urn:microsoft.com/office/officeart/2005/8/layout/hierarchy1"/>
    <dgm:cxn modelId="{182F1FAD-DAE3-48D5-9806-1253A089587D}" type="presOf" srcId="{D5C3C30A-A759-45A6-9967-E74486C342DD}" destId="{ACCDC266-D281-4100-8405-88D570245F50}" srcOrd="0" destOrd="0" presId="urn:microsoft.com/office/officeart/2005/8/layout/hierarchy1"/>
    <dgm:cxn modelId="{C72199B3-C3BE-444E-8A12-B48CE8ED281E}" type="presOf" srcId="{9A564CD8-51F1-4E7A-BED4-88CA879A20DD}" destId="{068CCCBD-5D38-40C7-AD65-CA6DD6F2DFE0}" srcOrd="0" destOrd="0" presId="urn:microsoft.com/office/officeart/2005/8/layout/hierarchy1"/>
    <dgm:cxn modelId="{A5E32DB5-4326-4BF7-8A18-F2C61BE28B9F}" type="presOf" srcId="{1EC7971A-B006-4CE5-ADDF-67A7B92FF508}" destId="{8FD1EE7A-ECA6-42E1-A76B-FC94876F3C98}" srcOrd="0" destOrd="0" presId="urn:microsoft.com/office/officeart/2005/8/layout/hierarchy1"/>
    <dgm:cxn modelId="{39DE10BD-7B2F-4D3C-87A4-2A9608773E4C}" srcId="{63B76F5D-32CA-460A-9F30-ED11021830B7}" destId="{63A9BD83-F04A-49C7-B7FC-FB7486886996}" srcOrd="5" destOrd="0" parTransId="{83FD0C67-7249-4FA9-A093-9505EA357E45}" sibTransId="{6D0E10D8-5B2C-4822-A295-5065ED14927B}"/>
    <dgm:cxn modelId="{4C41ADE0-A134-43B3-BFFE-EC392495AF50}" srcId="{63B76F5D-32CA-460A-9F30-ED11021830B7}" destId="{C9BC2FE1-D7D5-4CAA-BE96-3FEA782D2AF1}" srcOrd="2" destOrd="0" parTransId="{9A564CD8-51F1-4E7A-BED4-88CA879A20DD}" sibTransId="{BEA605DA-4104-4115-843F-94A83EFDBD58}"/>
    <dgm:cxn modelId="{7826ABF1-2843-407C-8250-07E32F9D5DE1}" srcId="{63B76F5D-32CA-460A-9F30-ED11021830B7}" destId="{1E575478-F941-41DC-B91B-26B80BF7A3F3}" srcOrd="6" destOrd="0" parTransId="{28777D8D-767A-4E04-ACBC-AB11F5B50C30}" sibTransId="{EC7CA306-0A86-447E-BB08-93A4E94073D9}"/>
    <dgm:cxn modelId="{B5D483F5-7778-42D2-9C5A-9AEC1B712848}" srcId="{7FD209F4-72CE-4831-A702-5E374FD0EE44}" destId="{0208F3D1-5EB8-47B9-BE18-64E17FC3BFF2}" srcOrd="0" destOrd="0" parTransId="{18EE0684-2A0C-4AAC-8406-E1342A4DF310}" sibTransId="{4E4E59FE-0A63-4C93-BB0B-5CDE995E2EA4}"/>
    <dgm:cxn modelId="{4FC213F8-100E-4EA7-9AA6-9F71D555D04B}" type="presOf" srcId="{3D65CCEB-6004-4B3A-A162-F9553C9598AB}" destId="{A349F0EA-1389-4F97-AE46-D0E63D9A601F}" srcOrd="0" destOrd="0" presId="urn:microsoft.com/office/officeart/2005/8/layout/hierarchy1"/>
    <dgm:cxn modelId="{1D7F59FB-BD54-4FAB-98CE-22A51DB6F890}" srcId="{D5C3C30A-A759-45A6-9967-E74486C342DD}" destId="{D3C3D7C6-E59F-4336-A92C-F663E57C17E0}" srcOrd="0" destOrd="0" parTransId="{4954631B-8B0D-48FF-B3EC-A603D0396DF2}" sibTransId="{A6A7B253-CD57-4C27-8F6E-B0FD55E877D3}"/>
    <dgm:cxn modelId="{4124DC39-F43E-4858-825C-3665F953207B}" type="presParOf" srcId="{D6D13B6F-D659-4CFE-9C11-7C86F62F22A0}" destId="{BBECC287-9B97-4B2A-8A24-C4EFB2B1CFED}" srcOrd="0" destOrd="0" presId="urn:microsoft.com/office/officeart/2005/8/layout/hierarchy1"/>
    <dgm:cxn modelId="{AD7D5157-A991-4030-93FC-E88D1D267BAF}" type="presParOf" srcId="{BBECC287-9B97-4B2A-8A24-C4EFB2B1CFED}" destId="{F3FEB5D4-DB36-450C-A81D-68CF9666F6C7}" srcOrd="0" destOrd="0" presId="urn:microsoft.com/office/officeart/2005/8/layout/hierarchy1"/>
    <dgm:cxn modelId="{D989F698-1811-4FAF-AA03-9C0336946CA1}" type="presParOf" srcId="{F3FEB5D4-DB36-450C-A81D-68CF9666F6C7}" destId="{BE7F875B-4C9B-4D71-9258-D27357E28766}" srcOrd="0" destOrd="0" presId="urn:microsoft.com/office/officeart/2005/8/layout/hierarchy1"/>
    <dgm:cxn modelId="{275E0CD3-DBC3-4974-9C1B-D4FF217A2CDC}" type="presParOf" srcId="{F3FEB5D4-DB36-450C-A81D-68CF9666F6C7}" destId="{B05A97FD-40AC-4904-BDEA-AB76287CADB1}" srcOrd="1" destOrd="0" presId="urn:microsoft.com/office/officeart/2005/8/layout/hierarchy1"/>
    <dgm:cxn modelId="{2F7D210F-D680-4E2F-962F-1C3353E7466D}" type="presParOf" srcId="{BBECC287-9B97-4B2A-8A24-C4EFB2B1CFED}" destId="{CD86CC45-B712-419B-9C39-9316CD0BD1F2}" srcOrd="1" destOrd="0" presId="urn:microsoft.com/office/officeart/2005/8/layout/hierarchy1"/>
    <dgm:cxn modelId="{1D5F29F0-C0FD-4610-A4EA-D8304DA886EC}" type="presParOf" srcId="{CD86CC45-B712-419B-9C39-9316CD0BD1F2}" destId="{C438BB3C-5662-4FC2-B4E8-989471DD0CE8}" srcOrd="0" destOrd="0" presId="urn:microsoft.com/office/officeart/2005/8/layout/hierarchy1"/>
    <dgm:cxn modelId="{BCFD1DA4-CA0F-4F97-A1C2-C3B5C90ECAB9}" type="presParOf" srcId="{CD86CC45-B712-419B-9C39-9316CD0BD1F2}" destId="{A83E769D-7E3A-423F-B5C3-35F7D010DEBA}" srcOrd="1" destOrd="0" presId="urn:microsoft.com/office/officeart/2005/8/layout/hierarchy1"/>
    <dgm:cxn modelId="{B33121CB-D655-46CA-BE5D-56E440A648A6}" type="presParOf" srcId="{A83E769D-7E3A-423F-B5C3-35F7D010DEBA}" destId="{99780124-4E2B-4564-9910-30002BEB4693}" srcOrd="0" destOrd="0" presId="urn:microsoft.com/office/officeart/2005/8/layout/hierarchy1"/>
    <dgm:cxn modelId="{CFEDB38F-8421-40A7-9C19-AD9CEFAEB5D6}" type="presParOf" srcId="{99780124-4E2B-4564-9910-30002BEB4693}" destId="{7BF4F8A6-13B4-453C-B312-AE11F86401B2}" srcOrd="0" destOrd="0" presId="urn:microsoft.com/office/officeart/2005/8/layout/hierarchy1"/>
    <dgm:cxn modelId="{37AEC661-42DE-4B44-9886-E67E2E2E8581}" type="presParOf" srcId="{99780124-4E2B-4564-9910-30002BEB4693}" destId="{60E755B0-6EB8-4556-962B-3E0A0EFCAA2E}" srcOrd="1" destOrd="0" presId="urn:microsoft.com/office/officeart/2005/8/layout/hierarchy1"/>
    <dgm:cxn modelId="{7F107BCC-89A9-4823-83E3-799F47C88A07}" type="presParOf" srcId="{A83E769D-7E3A-423F-B5C3-35F7D010DEBA}" destId="{9A4489AE-F05A-4F47-9938-7C4943086A67}" srcOrd="1" destOrd="0" presId="urn:microsoft.com/office/officeart/2005/8/layout/hierarchy1"/>
    <dgm:cxn modelId="{3AEB4274-4596-46E2-9981-399826906071}" type="presParOf" srcId="{9A4489AE-F05A-4F47-9938-7C4943086A67}" destId="{AE0B11A9-69AF-4E85-941E-8122FC85A3E4}" srcOrd="0" destOrd="0" presId="urn:microsoft.com/office/officeart/2005/8/layout/hierarchy1"/>
    <dgm:cxn modelId="{508612A5-34C7-4EEC-BDA3-9F62827B6E52}" type="presParOf" srcId="{9A4489AE-F05A-4F47-9938-7C4943086A67}" destId="{8AA05DB5-C659-4C13-88C9-C4A315D02EB1}" srcOrd="1" destOrd="0" presId="urn:microsoft.com/office/officeart/2005/8/layout/hierarchy1"/>
    <dgm:cxn modelId="{8FEA9935-63C7-4959-8C02-D1B30B581242}" type="presParOf" srcId="{8AA05DB5-C659-4C13-88C9-C4A315D02EB1}" destId="{5E4C734B-B516-4F96-9FFC-47C21D8CF247}" srcOrd="0" destOrd="0" presId="urn:microsoft.com/office/officeart/2005/8/layout/hierarchy1"/>
    <dgm:cxn modelId="{850FAA7A-7A31-4DE1-8EB3-E9007943E8E6}" type="presParOf" srcId="{5E4C734B-B516-4F96-9FFC-47C21D8CF247}" destId="{FE2975FF-14DE-4F93-A9AB-57866CE1ADAD}" srcOrd="0" destOrd="0" presId="urn:microsoft.com/office/officeart/2005/8/layout/hierarchy1"/>
    <dgm:cxn modelId="{BD6B1AC2-EF75-4D7B-9DB5-AD19AD206B53}" type="presParOf" srcId="{5E4C734B-B516-4F96-9FFC-47C21D8CF247}" destId="{2CFCA091-F98B-46A0-8EC0-ED0D0CBA7F5C}" srcOrd="1" destOrd="0" presId="urn:microsoft.com/office/officeart/2005/8/layout/hierarchy1"/>
    <dgm:cxn modelId="{9CA99E60-2589-4E92-98B3-15ABA2C8CD8C}" type="presParOf" srcId="{8AA05DB5-C659-4C13-88C9-C4A315D02EB1}" destId="{256963D7-9B3C-41CC-AA9B-993D67B71817}" srcOrd="1" destOrd="0" presId="urn:microsoft.com/office/officeart/2005/8/layout/hierarchy1"/>
    <dgm:cxn modelId="{47EF7335-EA8B-4CFB-A43F-718D82226FE9}" type="presParOf" srcId="{9A4489AE-F05A-4F47-9938-7C4943086A67}" destId="{C8F299FE-D9C4-4C09-818A-FAD67A2BA549}" srcOrd="2" destOrd="0" presId="urn:microsoft.com/office/officeart/2005/8/layout/hierarchy1"/>
    <dgm:cxn modelId="{AC13EA64-57B8-4651-8398-4E4237A5B484}" type="presParOf" srcId="{9A4489AE-F05A-4F47-9938-7C4943086A67}" destId="{B356DB4A-54C2-41B6-9685-16551C74CEE5}" srcOrd="3" destOrd="0" presId="urn:microsoft.com/office/officeart/2005/8/layout/hierarchy1"/>
    <dgm:cxn modelId="{E269086F-5B6C-4413-91D1-81019A414125}" type="presParOf" srcId="{B356DB4A-54C2-41B6-9685-16551C74CEE5}" destId="{3D152074-B00A-46DE-8738-B6FD4F4CAA8A}" srcOrd="0" destOrd="0" presId="urn:microsoft.com/office/officeart/2005/8/layout/hierarchy1"/>
    <dgm:cxn modelId="{8AF9F9C8-8984-43D2-BADB-41E3398544ED}" type="presParOf" srcId="{3D152074-B00A-46DE-8738-B6FD4F4CAA8A}" destId="{99B0990D-E047-44FD-BF7F-06619531784E}" srcOrd="0" destOrd="0" presId="urn:microsoft.com/office/officeart/2005/8/layout/hierarchy1"/>
    <dgm:cxn modelId="{5E22902C-1066-4DDF-A34F-636E86DC4602}" type="presParOf" srcId="{3D152074-B00A-46DE-8738-B6FD4F4CAA8A}" destId="{A349F0EA-1389-4F97-AE46-D0E63D9A601F}" srcOrd="1" destOrd="0" presId="urn:microsoft.com/office/officeart/2005/8/layout/hierarchy1"/>
    <dgm:cxn modelId="{ADD74368-DD16-4CE1-876C-8A8EA8293488}" type="presParOf" srcId="{B356DB4A-54C2-41B6-9685-16551C74CEE5}" destId="{C1B5A72D-3206-4870-B37A-8BD1BCDE3499}" srcOrd="1" destOrd="0" presId="urn:microsoft.com/office/officeart/2005/8/layout/hierarchy1"/>
    <dgm:cxn modelId="{05E97902-4416-4D4C-BA59-F2E20CAB939D}" type="presParOf" srcId="{CD86CC45-B712-419B-9C39-9316CD0BD1F2}" destId="{19FE3172-BA69-4ADD-A801-8495B255874B}" srcOrd="2" destOrd="0" presId="urn:microsoft.com/office/officeart/2005/8/layout/hierarchy1"/>
    <dgm:cxn modelId="{61FD7DE1-74F6-4958-8188-2909F35960CF}" type="presParOf" srcId="{CD86CC45-B712-419B-9C39-9316CD0BD1F2}" destId="{3862FA7C-ACFA-4540-8D66-5F57601950F7}" srcOrd="3" destOrd="0" presId="urn:microsoft.com/office/officeart/2005/8/layout/hierarchy1"/>
    <dgm:cxn modelId="{1E48C08F-3B10-406D-A633-6BD8EB6437A4}" type="presParOf" srcId="{3862FA7C-ACFA-4540-8D66-5F57601950F7}" destId="{E647754E-AC6E-4D68-A2D4-E3245337886A}" srcOrd="0" destOrd="0" presId="urn:microsoft.com/office/officeart/2005/8/layout/hierarchy1"/>
    <dgm:cxn modelId="{63824301-5B1F-4447-80A9-84E54D309277}" type="presParOf" srcId="{E647754E-AC6E-4D68-A2D4-E3245337886A}" destId="{B3FE5725-92BC-4572-A687-1DF044C7D897}" srcOrd="0" destOrd="0" presId="urn:microsoft.com/office/officeart/2005/8/layout/hierarchy1"/>
    <dgm:cxn modelId="{71E9CF9E-5CF9-4D42-AF2B-D580A899AEC4}" type="presParOf" srcId="{E647754E-AC6E-4D68-A2D4-E3245337886A}" destId="{5F020EC3-51D0-42CD-AED7-A2D2B3511397}" srcOrd="1" destOrd="0" presId="urn:microsoft.com/office/officeart/2005/8/layout/hierarchy1"/>
    <dgm:cxn modelId="{FA727F04-B8BB-4B70-8B73-728A3680CD5F}" type="presParOf" srcId="{3862FA7C-ACFA-4540-8D66-5F57601950F7}" destId="{0A0D91A1-045F-488A-902D-C299B18CE646}" srcOrd="1" destOrd="0" presId="urn:microsoft.com/office/officeart/2005/8/layout/hierarchy1"/>
    <dgm:cxn modelId="{D2D99C2A-4D3A-4578-ABA2-533F13FA4739}" type="presParOf" srcId="{0A0D91A1-045F-488A-902D-C299B18CE646}" destId="{8FD1EE7A-ECA6-42E1-A76B-FC94876F3C98}" srcOrd="0" destOrd="0" presId="urn:microsoft.com/office/officeart/2005/8/layout/hierarchy1"/>
    <dgm:cxn modelId="{6E013348-6BD8-4B62-85AC-0AD618E85182}" type="presParOf" srcId="{0A0D91A1-045F-488A-902D-C299B18CE646}" destId="{96E0722C-22DF-416C-AECF-D8F254CF3C46}" srcOrd="1" destOrd="0" presId="urn:microsoft.com/office/officeart/2005/8/layout/hierarchy1"/>
    <dgm:cxn modelId="{7F4DEAC8-B0D8-461E-AECE-2FBA5919B1CC}" type="presParOf" srcId="{96E0722C-22DF-416C-AECF-D8F254CF3C46}" destId="{3009BDFD-61B1-4C51-A6DD-0E80C59D4DC6}" srcOrd="0" destOrd="0" presId="urn:microsoft.com/office/officeart/2005/8/layout/hierarchy1"/>
    <dgm:cxn modelId="{17C8E927-61C7-48D1-AA34-5667A7F5354A}" type="presParOf" srcId="{3009BDFD-61B1-4C51-A6DD-0E80C59D4DC6}" destId="{CDC13116-D661-46E4-AA41-0106082D6188}" srcOrd="0" destOrd="0" presId="urn:microsoft.com/office/officeart/2005/8/layout/hierarchy1"/>
    <dgm:cxn modelId="{9C199031-7EF8-4BDF-A0B1-A7419B1ADE97}" type="presParOf" srcId="{3009BDFD-61B1-4C51-A6DD-0E80C59D4DC6}" destId="{ACCDC266-D281-4100-8405-88D570245F50}" srcOrd="1" destOrd="0" presId="urn:microsoft.com/office/officeart/2005/8/layout/hierarchy1"/>
    <dgm:cxn modelId="{D659DB3A-8D28-4367-9B5B-5480F43CEC30}" type="presParOf" srcId="{96E0722C-22DF-416C-AECF-D8F254CF3C46}" destId="{5FD98338-2579-4766-BBCE-C9B0C04EDFCD}" srcOrd="1" destOrd="0" presId="urn:microsoft.com/office/officeart/2005/8/layout/hierarchy1"/>
    <dgm:cxn modelId="{13CB6FD8-6EFA-4BE3-B6A8-696AC715E97E}" type="presParOf" srcId="{5FD98338-2579-4766-BBCE-C9B0C04EDFCD}" destId="{F7898F96-AF16-4548-9E98-ADC96349A46A}" srcOrd="0" destOrd="0" presId="urn:microsoft.com/office/officeart/2005/8/layout/hierarchy1"/>
    <dgm:cxn modelId="{184B0A88-D958-440A-92EB-72DE931F695B}" type="presParOf" srcId="{5FD98338-2579-4766-BBCE-C9B0C04EDFCD}" destId="{1E3C4911-1C54-4D6E-814B-0AABB63BEBBF}" srcOrd="1" destOrd="0" presId="urn:microsoft.com/office/officeart/2005/8/layout/hierarchy1"/>
    <dgm:cxn modelId="{C7DFB5B0-3797-432A-9F86-4CF9928418B3}" type="presParOf" srcId="{1E3C4911-1C54-4D6E-814B-0AABB63BEBBF}" destId="{7148087B-1B0A-45C2-A669-C4AC1A983996}" srcOrd="0" destOrd="0" presId="urn:microsoft.com/office/officeart/2005/8/layout/hierarchy1"/>
    <dgm:cxn modelId="{C9EBA8AD-2D0C-4193-9366-049DEDBBA7D2}" type="presParOf" srcId="{7148087B-1B0A-45C2-A669-C4AC1A983996}" destId="{4A4C5B0E-2282-4EAC-9A8B-40487A2DB3AE}" srcOrd="0" destOrd="0" presId="urn:microsoft.com/office/officeart/2005/8/layout/hierarchy1"/>
    <dgm:cxn modelId="{6E7448D8-703F-494A-A5DE-D5D5A0C18A48}" type="presParOf" srcId="{7148087B-1B0A-45C2-A669-C4AC1A983996}" destId="{196194E5-AFAD-4D3A-9A42-216829F5518E}" srcOrd="1" destOrd="0" presId="urn:microsoft.com/office/officeart/2005/8/layout/hierarchy1"/>
    <dgm:cxn modelId="{F770CE5C-E121-4E82-9B76-ADF17042E11D}" type="presParOf" srcId="{1E3C4911-1C54-4D6E-814B-0AABB63BEBBF}" destId="{9D90206A-0022-48F2-99E8-B44986AD2F6E}" srcOrd="1" destOrd="0" presId="urn:microsoft.com/office/officeart/2005/8/layout/hierarchy1"/>
    <dgm:cxn modelId="{A5BC7A6F-9971-4D2A-8A86-CB3EE729AF58}" type="presParOf" srcId="{5FD98338-2579-4766-BBCE-C9B0C04EDFCD}" destId="{69C5F182-49B3-4A06-BEE5-A6053FBDAB9F}" srcOrd="2" destOrd="0" presId="urn:microsoft.com/office/officeart/2005/8/layout/hierarchy1"/>
    <dgm:cxn modelId="{E453117E-6621-4C90-9B2C-342E903C5394}" type="presParOf" srcId="{5FD98338-2579-4766-BBCE-C9B0C04EDFCD}" destId="{529BDD66-29B3-434E-8FC4-EFBC9F6FD51E}" srcOrd="3" destOrd="0" presId="urn:microsoft.com/office/officeart/2005/8/layout/hierarchy1"/>
    <dgm:cxn modelId="{3D9F9F21-1557-448B-8114-050C22B08861}" type="presParOf" srcId="{529BDD66-29B3-434E-8FC4-EFBC9F6FD51E}" destId="{1959E28A-516C-4DFD-88AF-9C0A574332F6}" srcOrd="0" destOrd="0" presId="urn:microsoft.com/office/officeart/2005/8/layout/hierarchy1"/>
    <dgm:cxn modelId="{0FCA4F07-5185-4EB0-B206-132B6E53A3E5}" type="presParOf" srcId="{1959E28A-516C-4DFD-88AF-9C0A574332F6}" destId="{972083E3-87B7-44C4-A667-9F41719B2729}" srcOrd="0" destOrd="0" presId="urn:microsoft.com/office/officeart/2005/8/layout/hierarchy1"/>
    <dgm:cxn modelId="{219BF19D-040F-45C3-882A-1D266D4364BF}" type="presParOf" srcId="{1959E28A-516C-4DFD-88AF-9C0A574332F6}" destId="{3F033652-9756-466B-B0B9-51DC8797D6C8}" srcOrd="1" destOrd="0" presId="urn:microsoft.com/office/officeart/2005/8/layout/hierarchy1"/>
    <dgm:cxn modelId="{863FC359-5FC2-4E16-8D16-3D3690FB7E11}" type="presParOf" srcId="{529BDD66-29B3-434E-8FC4-EFBC9F6FD51E}" destId="{A246C80A-8790-4620-B0D5-4F6154245304}" srcOrd="1" destOrd="0" presId="urn:microsoft.com/office/officeart/2005/8/layout/hierarchy1"/>
    <dgm:cxn modelId="{0C21C144-3B02-4172-AA05-FBE804D63C5A}" type="presParOf" srcId="{0A0D91A1-045F-488A-902D-C299B18CE646}" destId="{2ABBE54F-0612-43B6-95CD-FC411814E79B}" srcOrd="2" destOrd="0" presId="urn:microsoft.com/office/officeart/2005/8/layout/hierarchy1"/>
    <dgm:cxn modelId="{511231C5-B431-4DF6-9937-42593DA0BE8E}" type="presParOf" srcId="{0A0D91A1-045F-488A-902D-C299B18CE646}" destId="{27A367B6-17AF-4E72-AECD-536729830EA5}" srcOrd="3" destOrd="0" presId="urn:microsoft.com/office/officeart/2005/8/layout/hierarchy1"/>
    <dgm:cxn modelId="{33C0BA21-7893-48DC-A60C-A4A309648841}" type="presParOf" srcId="{27A367B6-17AF-4E72-AECD-536729830EA5}" destId="{251D28C7-E733-4968-AC2B-95734417E72D}" srcOrd="0" destOrd="0" presId="urn:microsoft.com/office/officeart/2005/8/layout/hierarchy1"/>
    <dgm:cxn modelId="{FBA86176-FDBA-4BFA-8265-07CD1D25B31D}" type="presParOf" srcId="{251D28C7-E733-4968-AC2B-95734417E72D}" destId="{CF18DD11-F390-49F0-9B1C-5BC33CC1E225}" srcOrd="0" destOrd="0" presId="urn:microsoft.com/office/officeart/2005/8/layout/hierarchy1"/>
    <dgm:cxn modelId="{4C9D8D44-A790-445C-82D0-D2C7D1BBD27E}" type="presParOf" srcId="{251D28C7-E733-4968-AC2B-95734417E72D}" destId="{02636923-9681-4E83-BBB5-63F7A59EDBA2}" srcOrd="1" destOrd="0" presId="urn:microsoft.com/office/officeart/2005/8/layout/hierarchy1"/>
    <dgm:cxn modelId="{241AB0D9-5FFE-40F5-8B2B-254A9FC18F62}" type="presParOf" srcId="{27A367B6-17AF-4E72-AECD-536729830EA5}" destId="{5252D708-0078-40F9-A214-053394FDB45A}" srcOrd="1" destOrd="0" presId="urn:microsoft.com/office/officeart/2005/8/layout/hierarchy1"/>
    <dgm:cxn modelId="{57C4D3CD-AB6C-43DB-BEE2-A39FBEDB7B3D}" type="presParOf" srcId="{0A0D91A1-045F-488A-902D-C299B18CE646}" destId="{068CCCBD-5D38-40C7-AD65-CA6DD6F2DFE0}" srcOrd="4" destOrd="0" presId="urn:microsoft.com/office/officeart/2005/8/layout/hierarchy1"/>
    <dgm:cxn modelId="{9304FD61-9807-4DAA-A7B0-90F1E30740D3}" type="presParOf" srcId="{0A0D91A1-045F-488A-902D-C299B18CE646}" destId="{75EEBA00-7EDE-44F2-ACDD-DC0942317558}" srcOrd="5" destOrd="0" presId="urn:microsoft.com/office/officeart/2005/8/layout/hierarchy1"/>
    <dgm:cxn modelId="{60359F5F-8515-4383-9227-8E24B9C8E0C4}" type="presParOf" srcId="{75EEBA00-7EDE-44F2-ACDD-DC0942317558}" destId="{C14163F9-E6C2-4828-BA6C-1BBD24F6404F}" srcOrd="0" destOrd="0" presId="urn:microsoft.com/office/officeart/2005/8/layout/hierarchy1"/>
    <dgm:cxn modelId="{16ED4DD8-D0BD-44B5-A8DC-0854C7544E86}" type="presParOf" srcId="{C14163F9-E6C2-4828-BA6C-1BBD24F6404F}" destId="{5355A73E-530F-49CB-8238-243404E71BA9}" srcOrd="0" destOrd="0" presId="urn:microsoft.com/office/officeart/2005/8/layout/hierarchy1"/>
    <dgm:cxn modelId="{E5717CFC-C274-46B1-8D56-B1C7E8EA1D1C}" type="presParOf" srcId="{C14163F9-E6C2-4828-BA6C-1BBD24F6404F}" destId="{77462FE5-2640-4DCE-BA06-865F07695EFA}" srcOrd="1" destOrd="0" presId="urn:microsoft.com/office/officeart/2005/8/layout/hierarchy1"/>
    <dgm:cxn modelId="{31C30F0C-7936-49B3-AA97-8A14BA19F00F}" type="presParOf" srcId="{75EEBA00-7EDE-44F2-ACDD-DC0942317558}" destId="{0A3A77A8-B8CD-434A-9E7A-05A0FCC661D4}" srcOrd="1" destOrd="0" presId="urn:microsoft.com/office/officeart/2005/8/layout/hierarchy1"/>
    <dgm:cxn modelId="{6BD76DE2-F44C-4C2D-8B35-813CCF9C5756}" type="presParOf" srcId="{0A0D91A1-045F-488A-902D-C299B18CE646}" destId="{03D73865-8939-4F86-B0A6-D1551D5DB490}" srcOrd="6" destOrd="0" presId="urn:microsoft.com/office/officeart/2005/8/layout/hierarchy1"/>
    <dgm:cxn modelId="{A258038A-F1B1-4BB8-A421-03A347066E15}" type="presParOf" srcId="{0A0D91A1-045F-488A-902D-C299B18CE646}" destId="{DDD65EEB-E138-488F-857D-C0BC14A99485}" srcOrd="7" destOrd="0" presId="urn:microsoft.com/office/officeart/2005/8/layout/hierarchy1"/>
    <dgm:cxn modelId="{2A232EA2-4C92-4C2B-B594-5F32F42695F2}" type="presParOf" srcId="{DDD65EEB-E138-488F-857D-C0BC14A99485}" destId="{7AF24E56-5049-4483-8BF1-640D7F973B23}" srcOrd="0" destOrd="0" presId="urn:microsoft.com/office/officeart/2005/8/layout/hierarchy1"/>
    <dgm:cxn modelId="{F3BE027C-7BCC-4F8C-8504-C0BAFC2AC483}" type="presParOf" srcId="{7AF24E56-5049-4483-8BF1-640D7F973B23}" destId="{E941D622-22D8-4790-BA5D-9476DD876522}" srcOrd="0" destOrd="0" presId="urn:microsoft.com/office/officeart/2005/8/layout/hierarchy1"/>
    <dgm:cxn modelId="{A3D1DCD0-1F15-4392-B0DF-B13CB1CE0688}" type="presParOf" srcId="{7AF24E56-5049-4483-8BF1-640D7F973B23}" destId="{E436107F-DCD7-417F-94E6-93CCD1C2B2A5}" srcOrd="1" destOrd="0" presId="urn:microsoft.com/office/officeart/2005/8/layout/hierarchy1"/>
    <dgm:cxn modelId="{98FD7170-3F80-48B1-8950-7C37777A9F07}" type="presParOf" srcId="{DDD65EEB-E138-488F-857D-C0BC14A99485}" destId="{B512AD38-97F6-4C70-9C10-5B0E6D1B4D9F}" srcOrd="1" destOrd="0" presId="urn:microsoft.com/office/officeart/2005/8/layout/hierarchy1"/>
    <dgm:cxn modelId="{E0C95CD7-3889-4296-B906-C6174B66ED2D}" type="presParOf" srcId="{0A0D91A1-045F-488A-902D-C299B18CE646}" destId="{ED4FCB35-9267-4C20-A0F5-72A498AF870C}" srcOrd="8" destOrd="0" presId="urn:microsoft.com/office/officeart/2005/8/layout/hierarchy1"/>
    <dgm:cxn modelId="{8EA287BC-8F77-4242-BE06-21DF54B16472}" type="presParOf" srcId="{0A0D91A1-045F-488A-902D-C299B18CE646}" destId="{16744241-F72B-409A-AA37-E28CE1BF53F4}" srcOrd="9" destOrd="0" presId="urn:microsoft.com/office/officeart/2005/8/layout/hierarchy1"/>
    <dgm:cxn modelId="{22C89CE2-C474-4389-A7C2-DAB8C050FD34}" type="presParOf" srcId="{16744241-F72B-409A-AA37-E28CE1BF53F4}" destId="{990074EC-D2A3-495E-83D6-1251E4707F7E}" srcOrd="0" destOrd="0" presId="urn:microsoft.com/office/officeart/2005/8/layout/hierarchy1"/>
    <dgm:cxn modelId="{189F49F3-C06F-4B8D-A79C-B0299EC6B47E}" type="presParOf" srcId="{990074EC-D2A3-495E-83D6-1251E4707F7E}" destId="{0F83E662-1E37-430C-8554-FDCC3FA24E80}" srcOrd="0" destOrd="0" presId="urn:microsoft.com/office/officeart/2005/8/layout/hierarchy1"/>
    <dgm:cxn modelId="{FD17BFF2-9BE4-407A-9336-4820774855CA}" type="presParOf" srcId="{990074EC-D2A3-495E-83D6-1251E4707F7E}" destId="{439DC154-6A54-4DB2-8DE4-584E68FB969D}" srcOrd="1" destOrd="0" presId="urn:microsoft.com/office/officeart/2005/8/layout/hierarchy1"/>
    <dgm:cxn modelId="{472B1511-9E3A-4BD3-B4F3-4FED2CB2308B}" type="presParOf" srcId="{16744241-F72B-409A-AA37-E28CE1BF53F4}" destId="{4E43947B-A30B-4EE2-ABF2-198302EF2681}" srcOrd="1" destOrd="0" presId="urn:microsoft.com/office/officeart/2005/8/layout/hierarchy1"/>
    <dgm:cxn modelId="{45BBA307-2EC6-4F99-981F-4F3825C0A6B2}" type="presParOf" srcId="{0A0D91A1-045F-488A-902D-C299B18CE646}" destId="{C02D1504-E7AA-47AD-81D2-CBEB79156AEF}" srcOrd="10" destOrd="0" presId="urn:microsoft.com/office/officeart/2005/8/layout/hierarchy1"/>
    <dgm:cxn modelId="{0A391D36-4980-4C2B-A447-D6838052AF23}" type="presParOf" srcId="{0A0D91A1-045F-488A-902D-C299B18CE646}" destId="{670F6027-52E9-4960-B3CE-17B2A305B499}" srcOrd="11" destOrd="0" presId="urn:microsoft.com/office/officeart/2005/8/layout/hierarchy1"/>
    <dgm:cxn modelId="{3A85F469-3365-499E-9A4D-E993836E7CCA}" type="presParOf" srcId="{670F6027-52E9-4960-B3CE-17B2A305B499}" destId="{96042DFD-DB7C-43FC-B7AE-71C55307B3A5}" srcOrd="0" destOrd="0" presId="urn:microsoft.com/office/officeart/2005/8/layout/hierarchy1"/>
    <dgm:cxn modelId="{F9EE3AA2-353D-43C2-BE21-DA4D738BB403}" type="presParOf" srcId="{96042DFD-DB7C-43FC-B7AE-71C55307B3A5}" destId="{047CAD4D-861B-4526-A11F-A9E51C77BC94}" srcOrd="0" destOrd="0" presId="urn:microsoft.com/office/officeart/2005/8/layout/hierarchy1"/>
    <dgm:cxn modelId="{F501134A-7D05-4E73-B58C-9311C0E599BD}" type="presParOf" srcId="{96042DFD-DB7C-43FC-B7AE-71C55307B3A5}" destId="{EED60FE4-C070-4940-BBC4-370C1310DD67}" srcOrd="1" destOrd="0" presId="urn:microsoft.com/office/officeart/2005/8/layout/hierarchy1"/>
    <dgm:cxn modelId="{C0AA1916-9C25-44BD-838C-3B30B4B9A062}" type="presParOf" srcId="{670F6027-52E9-4960-B3CE-17B2A305B499}" destId="{A159567A-E1DE-4057-8353-52009FAEB07E}" srcOrd="1" destOrd="0" presId="urn:microsoft.com/office/officeart/2005/8/layout/hierarchy1"/>
    <dgm:cxn modelId="{F5C8FD8A-00B2-4E6D-8E3E-CA6027A5C75A}" type="presParOf" srcId="{0A0D91A1-045F-488A-902D-C299B18CE646}" destId="{DEA335BB-510E-4DF0-9AD9-073803B4B558}" srcOrd="12" destOrd="0" presId="urn:microsoft.com/office/officeart/2005/8/layout/hierarchy1"/>
    <dgm:cxn modelId="{1E05A0BB-0720-41CE-9D06-1D7476D76014}" type="presParOf" srcId="{0A0D91A1-045F-488A-902D-C299B18CE646}" destId="{A99FDE20-0A54-465C-A05E-653DB5A54D29}" srcOrd="13" destOrd="0" presId="urn:microsoft.com/office/officeart/2005/8/layout/hierarchy1"/>
    <dgm:cxn modelId="{6673BA9B-0D94-43A7-8E98-1629CBFFE567}" type="presParOf" srcId="{A99FDE20-0A54-465C-A05E-653DB5A54D29}" destId="{38387235-181F-4AE0-811F-25527493C8C4}" srcOrd="0" destOrd="0" presId="urn:microsoft.com/office/officeart/2005/8/layout/hierarchy1"/>
    <dgm:cxn modelId="{03AD7B0F-6BA1-466E-8522-B386981448C2}" type="presParOf" srcId="{38387235-181F-4AE0-811F-25527493C8C4}" destId="{289954E2-28E9-49D1-B9F3-B561CE7E9917}" srcOrd="0" destOrd="0" presId="urn:microsoft.com/office/officeart/2005/8/layout/hierarchy1"/>
    <dgm:cxn modelId="{A3E5A0E7-18E8-4083-8E00-BAE7FA96D0CC}" type="presParOf" srcId="{38387235-181F-4AE0-811F-25527493C8C4}" destId="{AFEF4310-71C9-4056-9CD5-AC1BAEA3D20F}" srcOrd="1" destOrd="0" presId="urn:microsoft.com/office/officeart/2005/8/layout/hierarchy1"/>
    <dgm:cxn modelId="{D2CB3084-544B-44EF-A3ED-E89D094CB644}" type="presParOf" srcId="{A99FDE20-0A54-465C-A05E-653DB5A54D29}" destId="{8C0F5B45-5DDE-4585-A506-710F45CF4F4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A335BB-510E-4DF0-9AD9-073803B4B558}">
      <dsp:nvSpPr>
        <dsp:cNvPr id="0" name=""/>
        <dsp:cNvSpPr/>
      </dsp:nvSpPr>
      <dsp:spPr>
        <a:xfrm>
          <a:off x="5480365" y="1892705"/>
          <a:ext cx="3119117" cy="2568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012"/>
              </a:lnTo>
              <a:lnTo>
                <a:pt x="3119117" y="175012"/>
              </a:lnTo>
              <a:lnTo>
                <a:pt x="3119117" y="2568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2D1504-E7AA-47AD-81D2-CBEB79156AEF}">
      <dsp:nvSpPr>
        <dsp:cNvPr id="0" name=""/>
        <dsp:cNvSpPr/>
      </dsp:nvSpPr>
      <dsp:spPr>
        <a:xfrm>
          <a:off x="5480365" y="1892705"/>
          <a:ext cx="2158528" cy="2568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012"/>
              </a:lnTo>
              <a:lnTo>
                <a:pt x="2158528" y="175012"/>
              </a:lnTo>
              <a:lnTo>
                <a:pt x="2158528" y="2568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4FCB35-9267-4C20-A0F5-72A498AF870C}">
      <dsp:nvSpPr>
        <dsp:cNvPr id="0" name=""/>
        <dsp:cNvSpPr/>
      </dsp:nvSpPr>
      <dsp:spPr>
        <a:xfrm>
          <a:off x="5480365" y="1892705"/>
          <a:ext cx="1197939" cy="2568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012"/>
              </a:lnTo>
              <a:lnTo>
                <a:pt x="1197939" y="175012"/>
              </a:lnTo>
              <a:lnTo>
                <a:pt x="1197939" y="2568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D73865-8939-4F86-B0A6-D1551D5DB490}">
      <dsp:nvSpPr>
        <dsp:cNvPr id="0" name=""/>
        <dsp:cNvSpPr/>
      </dsp:nvSpPr>
      <dsp:spPr>
        <a:xfrm>
          <a:off x="5480365" y="1892705"/>
          <a:ext cx="118675" cy="2568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012"/>
              </a:lnTo>
              <a:lnTo>
                <a:pt x="118675" y="175012"/>
              </a:lnTo>
              <a:lnTo>
                <a:pt x="118675" y="2568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8CCCBD-5D38-40C7-AD65-CA6DD6F2DFE0}">
      <dsp:nvSpPr>
        <dsp:cNvPr id="0" name=""/>
        <dsp:cNvSpPr/>
      </dsp:nvSpPr>
      <dsp:spPr>
        <a:xfrm>
          <a:off x="4519776" y="1892705"/>
          <a:ext cx="960588" cy="256815"/>
        </a:xfrm>
        <a:custGeom>
          <a:avLst/>
          <a:gdLst/>
          <a:ahLst/>
          <a:cxnLst/>
          <a:rect l="0" t="0" r="0" b="0"/>
          <a:pathLst>
            <a:path>
              <a:moveTo>
                <a:pt x="960588" y="0"/>
              </a:moveTo>
              <a:lnTo>
                <a:pt x="960588" y="175012"/>
              </a:lnTo>
              <a:lnTo>
                <a:pt x="0" y="175012"/>
              </a:lnTo>
              <a:lnTo>
                <a:pt x="0" y="2568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BBE54F-0612-43B6-95CD-FC411814E79B}">
      <dsp:nvSpPr>
        <dsp:cNvPr id="0" name=""/>
        <dsp:cNvSpPr/>
      </dsp:nvSpPr>
      <dsp:spPr>
        <a:xfrm>
          <a:off x="3440512" y="1892705"/>
          <a:ext cx="2039853" cy="256815"/>
        </a:xfrm>
        <a:custGeom>
          <a:avLst/>
          <a:gdLst/>
          <a:ahLst/>
          <a:cxnLst/>
          <a:rect l="0" t="0" r="0" b="0"/>
          <a:pathLst>
            <a:path>
              <a:moveTo>
                <a:pt x="2039853" y="0"/>
              </a:moveTo>
              <a:lnTo>
                <a:pt x="2039853" y="175012"/>
              </a:lnTo>
              <a:lnTo>
                <a:pt x="0" y="175012"/>
              </a:lnTo>
              <a:lnTo>
                <a:pt x="0" y="2568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C5F182-49B3-4A06-BEE5-A6053FBDAB9F}">
      <dsp:nvSpPr>
        <dsp:cNvPr id="0" name=""/>
        <dsp:cNvSpPr/>
      </dsp:nvSpPr>
      <dsp:spPr>
        <a:xfrm>
          <a:off x="2361248" y="2710248"/>
          <a:ext cx="539632" cy="2568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012"/>
              </a:lnTo>
              <a:lnTo>
                <a:pt x="539632" y="175012"/>
              </a:lnTo>
              <a:lnTo>
                <a:pt x="539632" y="2568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898F96-AF16-4548-9E98-ADC96349A46A}">
      <dsp:nvSpPr>
        <dsp:cNvPr id="0" name=""/>
        <dsp:cNvSpPr/>
      </dsp:nvSpPr>
      <dsp:spPr>
        <a:xfrm>
          <a:off x="1821615" y="2710248"/>
          <a:ext cx="539632" cy="256815"/>
        </a:xfrm>
        <a:custGeom>
          <a:avLst/>
          <a:gdLst/>
          <a:ahLst/>
          <a:cxnLst/>
          <a:rect l="0" t="0" r="0" b="0"/>
          <a:pathLst>
            <a:path>
              <a:moveTo>
                <a:pt x="539632" y="0"/>
              </a:moveTo>
              <a:lnTo>
                <a:pt x="539632" y="175012"/>
              </a:lnTo>
              <a:lnTo>
                <a:pt x="0" y="175012"/>
              </a:lnTo>
              <a:lnTo>
                <a:pt x="0" y="2568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D1EE7A-ECA6-42E1-A76B-FC94876F3C98}">
      <dsp:nvSpPr>
        <dsp:cNvPr id="0" name=""/>
        <dsp:cNvSpPr/>
      </dsp:nvSpPr>
      <dsp:spPr>
        <a:xfrm>
          <a:off x="2361248" y="1892705"/>
          <a:ext cx="3119117" cy="256815"/>
        </a:xfrm>
        <a:custGeom>
          <a:avLst/>
          <a:gdLst/>
          <a:ahLst/>
          <a:cxnLst/>
          <a:rect l="0" t="0" r="0" b="0"/>
          <a:pathLst>
            <a:path>
              <a:moveTo>
                <a:pt x="3119117" y="0"/>
              </a:moveTo>
              <a:lnTo>
                <a:pt x="3119117" y="175012"/>
              </a:lnTo>
              <a:lnTo>
                <a:pt x="0" y="175012"/>
              </a:lnTo>
              <a:lnTo>
                <a:pt x="0" y="2568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FE3172-BA69-4ADD-A801-8495B255874B}">
      <dsp:nvSpPr>
        <dsp:cNvPr id="0" name=""/>
        <dsp:cNvSpPr/>
      </dsp:nvSpPr>
      <dsp:spPr>
        <a:xfrm>
          <a:off x="3172279" y="1075163"/>
          <a:ext cx="2308086" cy="2568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012"/>
              </a:lnTo>
              <a:lnTo>
                <a:pt x="2308086" y="175012"/>
              </a:lnTo>
              <a:lnTo>
                <a:pt x="2308086" y="2568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F299FE-D9C4-4C09-818A-FAD67A2BA549}">
      <dsp:nvSpPr>
        <dsp:cNvPr id="0" name=""/>
        <dsp:cNvSpPr/>
      </dsp:nvSpPr>
      <dsp:spPr>
        <a:xfrm>
          <a:off x="864192" y="1892705"/>
          <a:ext cx="417791" cy="2568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012"/>
              </a:lnTo>
              <a:lnTo>
                <a:pt x="417791" y="175012"/>
              </a:lnTo>
              <a:lnTo>
                <a:pt x="417791" y="2568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0B11A9-69AF-4E85-941E-8122FC85A3E4}">
      <dsp:nvSpPr>
        <dsp:cNvPr id="0" name=""/>
        <dsp:cNvSpPr/>
      </dsp:nvSpPr>
      <dsp:spPr>
        <a:xfrm>
          <a:off x="324560" y="1892705"/>
          <a:ext cx="539632" cy="256815"/>
        </a:xfrm>
        <a:custGeom>
          <a:avLst/>
          <a:gdLst/>
          <a:ahLst/>
          <a:cxnLst/>
          <a:rect l="0" t="0" r="0" b="0"/>
          <a:pathLst>
            <a:path>
              <a:moveTo>
                <a:pt x="539632" y="0"/>
              </a:moveTo>
              <a:lnTo>
                <a:pt x="539632" y="175012"/>
              </a:lnTo>
              <a:lnTo>
                <a:pt x="0" y="175012"/>
              </a:lnTo>
              <a:lnTo>
                <a:pt x="0" y="2568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38BB3C-5662-4FC2-B4E8-989471DD0CE8}">
      <dsp:nvSpPr>
        <dsp:cNvPr id="0" name=""/>
        <dsp:cNvSpPr/>
      </dsp:nvSpPr>
      <dsp:spPr>
        <a:xfrm>
          <a:off x="864192" y="1075163"/>
          <a:ext cx="2308086" cy="256815"/>
        </a:xfrm>
        <a:custGeom>
          <a:avLst/>
          <a:gdLst/>
          <a:ahLst/>
          <a:cxnLst/>
          <a:rect l="0" t="0" r="0" b="0"/>
          <a:pathLst>
            <a:path>
              <a:moveTo>
                <a:pt x="2308086" y="0"/>
              </a:moveTo>
              <a:lnTo>
                <a:pt x="2308086" y="175012"/>
              </a:lnTo>
              <a:lnTo>
                <a:pt x="0" y="175012"/>
              </a:lnTo>
              <a:lnTo>
                <a:pt x="0" y="2568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7F875B-4C9B-4D71-9258-D27357E28766}">
      <dsp:nvSpPr>
        <dsp:cNvPr id="0" name=""/>
        <dsp:cNvSpPr/>
      </dsp:nvSpPr>
      <dsp:spPr>
        <a:xfrm>
          <a:off x="2040630" y="514436"/>
          <a:ext cx="2263296" cy="5607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5A97FD-40AC-4904-BDEA-AB76287CADB1}">
      <dsp:nvSpPr>
        <dsp:cNvPr id="0" name=""/>
        <dsp:cNvSpPr/>
      </dsp:nvSpPr>
      <dsp:spPr>
        <a:xfrm>
          <a:off x="2138745" y="607645"/>
          <a:ext cx="2263296" cy="560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Media of communication</a:t>
          </a:r>
        </a:p>
      </dsp:txBody>
      <dsp:txXfrm>
        <a:off x="2155168" y="624068"/>
        <a:ext cx="2230450" cy="527880"/>
      </dsp:txXfrm>
    </dsp:sp>
    <dsp:sp modelId="{7BF4F8A6-13B4-453C-B312-AE11F86401B2}">
      <dsp:nvSpPr>
        <dsp:cNvPr id="0" name=""/>
        <dsp:cNvSpPr/>
      </dsp:nvSpPr>
      <dsp:spPr>
        <a:xfrm>
          <a:off x="422675" y="1331979"/>
          <a:ext cx="883034" cy="5607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E755B0-6EB8-4556-962B-3E0A0EFCAA2E}">
      <dsp:nvSpPr>
        <dsp:cNvPr id="0" name=""/>
        <dsp:cNvSpPr/>
      </dsp:nvSpPr>
      <dsp:spPr>
        <a:xfrm>
          <a:off x="520790" y="1425188"/>
          <a:ext cx="883034" cy="560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verbal	</a:t>
          </a:r>
        </a:p>
      </dsp:txBody>
      <dsp:txXfrm>
        <a:off x="537213" y="1441611"/>
        <a:ext cx="850188" cy="527880"/>
      </dsp:txXfrm>
    </dsp:sp>
    <dsp:sp modelId="{FE2975FF-14DE-4F93-A9AB-57866CE1ADAD}">
      <dsp:nvSpPr>
        <dsp:cNvPr id="0" name=""/>
        <dsp:cNvSpPr/>
      </dsp:nvSpPr>
      <dsp:spPr>
        <a:xfrm>
          <a:off x="4884" y="2149521"/>
          <a:ext cx="639352" cy="5607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FCA091-F98B-46A0-8EC0-ED0D0CBA7F5C}">
      <dsp:nvSpPr>
        <dsp:cNvPr id="0" name=""/>
        <dsp:cNvSpPr/>
      </dsp:nvSpPr>
      <dsp:spPr>
        <a:xfrm>
          <a:off x="102999" y="2242731"/>
          <a:ext cx="639352" cy="560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Oral</a:t>
          </a:r>
        </a:p>
      </dsp:txBody>
      <dsp:txXfrm>
        <a:off x="119422" y="2259154"/>
        <a:ext cx="606506" cy="527880"/>
      </dsp:txXfrm>
    </dsp:sp>
    <dsp:sp modelId="{99B0990D-E047-44FD-BF7F-06619531784E}">
      <dsp:nvSpPr>
        <dsp:cNvPr id="0" name=""/>
        <dsp:cNvSpPr/>
      </dsp:nvSpPr>
      <dsp:spPr>
        <a:xfrm>
          <a:off x="840466" y="2149521"/>
          <a:ext cx="883034" cy="5607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49F0EA-1389-4F97-AE46-D0E63D9A601F}">
      <dsp:nvSpPr>
        <dsp:cNvPr id="0" name=""/>
        <dsp:cNvSpPr/>
      </dsp:nvSpPr>
      <dsp:spPr>
        <a:xfrm>
          <a:off x="938581" y="2242731"/>
          <a:ext cx="883034" cy="560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Written</a:t>
          </a:r>
        </a:p>
      </dsp:txBody>
      <dsp:txXfrm>
        <a:off x="955004" y="2259154"/>
        <a:ext cx="850188" cy="527880"/>
      </dsp:txXfrm>
    </dsp:sp>
    <dsp:sp modelId="{B3FE5725-92BC-4572-A687-1DF044C7D897}">
      <dsp:nvSpPr>
        <dsp:cNvPr id="0" name=""/>
        <dsp:cNvSpPr/>
      </dsp:nvSpPr>
      <dsp:spPr>
        <a:xfrm>
          <a:off x="5038848" y="1331979"/>
          <a:ext cx="883034" cy="5607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020EC3-51D0-42CD-AED7-A2D2B3511397}">
      <dsp:nvSpPr>
        <dsp:cNvPr id="0" name=""/>
        <dsp:cNvSpPr/>
      </dsp:nvSpPr>
      <dsp:spPr>
        <a:xfrm>
          <a:off x="5136963" y="1425188"/>
          <a:ext cx="883034" cy="560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Non -verbal</a:t>
          </a:r>
        </a:p>
      </dsp:txBody>
      <dsp:txXfrm>
        <a:off x="5153386" y="1441611"/>
        <a:ext cx="850188" cy="527880"/>
      </dsp:txXfrm>
    </dsp:sp>
    <dsp:sp modelId="{CDC13116-D661-46E4-AA41-0106082D6188}">
      <dsp:nvSpPr>
        <dsp:cNvPr id="0" name=""/>
        <dsp:cNvSpPr/>
      </dsp:nvSpPr>
      <dsp:spPr>
        <a:xfrm>
          <a:off x="1919730" y="2149521"/>
          <a:ext cx="883034" cy="5607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CDC266-D281-4100-8405-88D570245F50}">
      <dsp:nvSpPr>
        <dsp:cNvPr id="0" name=""/>
        <dsp:cNvSpPr/>
      </dsp:nvSpPr>
      <dsp:spPr>
        <a:xfrm>
          <a:off x="2017845" y="2242731"/>
          <a:ext cx="883034" cy="560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/>
            <a:t>Sign language</a:t>
          </a:r>
        </a:p>
      </dsp:txBody>
      <dsp:txXfrm>
        <a:off x="2034268" y="2259154"/>
        <a:ext cx="850188" cy="527880"/>
      </dsp:txXfrm>
    </dsp:sp>
    <dsp:sp modelId="{4A4C5B0E-2282-4EAC-9A8B-40487A2DB3AE}">
      <dsp:nvSpPr>
        <dsp:cNvPr id="0" name=""/>
        <dsp:cNvSpPr/>
      </dsp:nvSpPr>
      <dsp:spPr>
        <a:xfrm>
          <a:off x="1380098" y="2967064"/>
          <a:ext cx="883034" cy="5607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6194E5-AFAD-4D3A-9A42-216829F5518E}">
      <dsp:nvSpPr>
        <dsp:cNvPr id="0" name=""/>
        <dsp:cNvSpPr/>
      </dsp:nvSpPr>
      <dsp:spPr>
        <a:xfrm>
          <a:off x="1478213" y="3060273"/>
          <a:ext cx="883034" cy="560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Audio</a:t>
          </a:r>
        </a:p>
      </dsp:txBody>
      <dsp:txXfrm>
        <a:off x="1494636" y="3076696"/>
        <a:ext cx="850188" cy="527880"/>
      </dsp:txXfrm>
    </dsp:sp>
    <dsp:sp modelId="{972083E3-87B7-44C4-A667-9F41719B2729}">
      <dsp:nvSpPr>
        <dsp:cNvPr id="0" name=""/>
        <dsp:cNvSpPr/>
      </dsp:nvSpPr>
      <dsp:spPr>
        <a:xfrm>
          <a:off x="2459363" y="2967064"/>
          <a:ext cx="883034" cy="5607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033652-9756-466B-B0B9-51DC8797D6C8}">
      <dsp:nvSpPr>
        <dsp:cNvPr id="0" name=""/>
        <dsp:cNvSpPr/>
      </dsp:nvSpPr>
      <dsp:spPr>
        <a:xfrm>
          <a:off x="2557478" y="3060273"/>
          <a:ext cx="883034" cy="560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Visual</a:t>
          </a:r>
        </a:p>
      </dsp:txBody>
      <dsp:txXfrm>
        <a:off x="2573901" y="3076696"/>
        <a:ext cx="850188" cy="527880"/>
      </dsp:txXfrm>
    </dsp:sp>
    <dsp:sp modelId="{CF18DD11-F390-49F0-9B1C-5BC33CC1E225}">
      <dsp:nvSpPr>
        <dsp:cNvPr id="0" name=""/>
        <dsp:cNvSpPr/>
      </dsp:nvSpPr>
      <dsp:spPr>
        <a:xfrm>
          <a:off x="2998995" y="2149521"/>
          <a:ext cx="883034" cy="5607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636923-9681-4E83-BBB5-63F7A59EDBA2}">
      <dsp:nvSpPr>
        <dsp:cNvPr id="0" name=""/>
        <dsp:cNvSpPr/>
      </dsp:nvSpPr>
      <dsp:spPr>
        <a:xfrm>
          <a:off x="3097110" y="2242731"/>
          <a:ext cx="883034" cy="560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Body language </a:t>
          </a:r>
        </a:p>
      </dsp:txBody>
      <dsp:txXfrm>
        <a:off x="3113533" y="2259154"/>
        <a:ext cx="850188" cy="527880"/>
      </dsp:txXfrm>
    </dsp:sp>
    <dsp:sp modelId="{5355A73E-530F-49CB-8238-243404E71BA9}">
      <dsp:nvSpPr>
        <dsp:cNvPr id="0" name=""/>
        <dsp:cNvSpPr/>
      </dsp:nvSpPr>
      <dsp:spPr>
        <a:xfrm>
          <a:off x="4078259" y="2149521"/>
          <a:ext cx="883034" cy="5607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462FE5-2640-4DCE-BA06-865F07695EFA}">
      <dsp:nvSpPr>
        <dsp:cNvPr id="0" name=""/>
        <dsp:cNvSpPr/>
      </dsp:nvSpPr>
      <dsp:spPr>
        <a:xfrm>
          <a:off x="4176374" y="2242731"/>
          <a:ext cx="883034" cy="560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 err="1"/>
            <a:t>para</a:t>
          </a:r>
          <a:r>
            <a:rPr lang="en-US" sz="1100" b="1" kern="1200" dirty="0"/>
            <a:t> language</a:t>
          </a:r>
        </a:p>
      </dsp:txBody>
      <dsp:txXfrm>
        <a:off x="4192797" y="2259154"/>
        <a:ext cx="850188" cy="527880"/>
      </dsp:txXfrm>
    </dsp:sp>
    <dsp:sp modelId="{E941D622-22D8-4790-BA5D-9476DD876522}">
      <dsp:nvSpPr>
        <dsp:cNvPr id="0" name=""/>
        <dsp:cNvSpPr/>
      </dsp:nvSpPr>
      <dsp:spPr>
        <a:xfrm>
          <a:off x="5157523" y="2149521"/>
          <a:ext cx="883034" cy="5607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36107F-DCD7-417F-94E6-93CCD1C2B2A5}">
      <dsp:nvSpPr>
        <dsp:cNvPr id="0" name=""/>
        <dsp:cNvSpPr/>
      </dsp:nvSpPr>
      <dsp:spPr>
        <a:xfrm>
          <a:off x="5255638" y="2242731"/>
          <a:ext cx="883034" cy="560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/>
            <a:t>Space language</a:t>
          </a:r>
        </a:p>
      </dsp:txBody>
      <dsp:txXfrm>
        <a:off x="5272061" y="2259154"/>
        <a:ext cx="850188" cy="527880"/>
      </dsp:txXfrm>
    </dsp:sp>
    <dsp:sp modelId="{0F83E662-1E37-430C-8554-FDCC3FA24E80}">
      <dsp:nvSpPr>
        <dsp:cNvPr id="0" name=""/>
        <dsp:cNvSpPr/>
      </dsp:nvSpPr>
      <dsp:spPr>
        <a:xfrm>
          <a:off x="6236788" y="2149521"/>
          <a:ext cx="883034" cy="5607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9DC154-6A54-4DB2-8DE4-584E68FB969D}">
      <dsp:nvSpPr>
        <dsp:cNvPr id="0" name=""/>
        <dsp:cNvSpPr/>
      </dsp:nvSpPr>
      <dsp:spPr>
        <a:xfrm>
          <a:off x="6334903" y="2242731"/>
          <a:ext cx="883034" cy="560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Time language</a:t>
          </a:r>
        </a:p>
      </dsp:txBody>
      <dsp:txXfrm>
        <a:off x="6351326" y="2259154"/>
        <a:ext cx="850188" cy="527880"/>
      </dsp:txXfrm>
    </dsp:sp>
    <dsp:sp modelId="{047CAD4D-861B-4526-A11F-A9E51C77BC94}">
      <dsp:nvSpPr>
        <dsp:cNvPr id="0" name=""/>
        <dsp:cNvSpPr/>
      </dsp:nvSpPr>
      <dsp:spPr>
        <a:xfrm>
          <a:off x="7316052" y="2149521"/>
          <a:ext cx="645683" cy="5607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D60FE4-C070-4940-BBC4-370C1310DD67}">
      <dsp:nvSpPr>
        <dsp:cNvPr id="0" name=""/>
        <dsp:cNvSpPr/>
      </dsp:nvSpPr>
      <dsp:spPr>
        <a:xfrm>
          <a:off x="7414167" y="2242731"/>
          <a:ext cx="645683" cy="560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Silence</a:t>
          </a:r>
        </a:p>
      </dsp:txBody>
      <dsp:txXfrm>
        <a:off x="7430590" y="2259154"/>
        <a:ext cx="612837" cy="527880"/>
      </dsp:txXfrm>
    </dsp:sp>
    <dsp:sp modelId="{289954E2-28E9-49D1-B9F3-B561CE7E9917}">
      <dsp:nvSpPr>
        <dsp:cNvPr id="0" name=""/>
        <dsp:cNvSpPr/>
      </dsp:nvSpPr>
      <dsp:spPr>
        <a:xfrm>
          <a:off x="8157966" y="2149521"/>
          <a:ext cx="883034" cy="5607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EF4310-71C9-4056-9CD5-AC1BAEA3D20F}">
      <dsp:nvSpPr>
        <dsp:cNvPr id="0" name=""/>
        <dsp:cNvSpPr/>
      </dsp:nvSpPr>
      <dsp:spPr>
        <a:xfrm>
          <a:off x="8256081" y="2242731"/>
          <a:ext cx="883034" cy="560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 err="1"/>
            <a:t>Artifactual</a:t>
          </a:r>
          <a:r>
            <a:rPr lang="en-US" sz="1100" b="1" kern="1200" dirty="0"/>
            <a:t> </a:t>
          </a:r>
        </a:p>
      </dsp:txBody>
      <dsp:txXfrm>
        <a:off x="8272504" y="2259154"/>
        <a:ext cx="850188" cy="527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 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 /><Relationship Id="rId2" Type="http://schemas.openxmlformats.org/officeDocument/2006/relationships/image" Target="../media/image7.wmf" /><Relationship Id="rId1" Type="http://schemas.openxmlformats.org/officeDocument/2006/relationships/image" Target="../media/image6.wmf" 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 /><Relationship Id="rId1" Type="http://schemas.openxmlformats.org/officeDocument/2006/relationships/image" Target="../media/image10.wmf" 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 /><Relationship Id="rId1" Type="http://schemas.openxmlformats.org/officeDocument/2006/relationships/image" Target="../media/image17.wmf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1D4196-7D72-488E-804A-B7C3C35340B3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8567C6-8942-4227-913F-9AE8E1CD5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567C6-8942-4227-913F-9AE8E1CD502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567C6-8942-4227-913F-9AE8E1CD502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C41C-3B67-4B22-92FF-E505A86DC3B0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B84DB-70BC-4DFB-8243-EBB82E21AC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C41C-3B67-4B22-92FF-E505A86DC3B0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B84DB-70BC-4DFB-8243-EBB82E21AC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C41C-3B67-4B22-92FF-E505A86DC3B0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B84DB-70BC-4DFB-8243-EBB82E21AC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C41C-3B67-4B22-92FF-E505A86DC3B0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B84DB-70BC-4DFB-8243-EBB82E21AC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C41C-3B67-4B22-92FF-E505A86DC3B0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B84DB-70BC-4DFB-8243-EBB82E21AC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C41C-3B67-4B22-92FF-E505A86DC3B0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B84DB-70BC-4DFB-8243-EBB82E21AC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C41C-3B67-4B22-92FF-E505A86DC3B0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B84DB-70BC-4DFB-8243-EBB82E21AC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C41C-3B67-4B22-92FF-E505A86DC3B0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B84DB-70BC-4DFB-8243-EBB82E21AC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C41C-3B67-4B22-92FF-E505A86DC3B0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B84DB-70BC-4DFB-8243-EBB82E21AC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C41C-3B67-4B22-92FF-E505A86DC3B0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B84DB-70BC-4DFB-8243-EBB82E21AC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C41C-3B67-4B22-92FF-E505A86DC3B0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B84DB-70BC-4DFB-8243-EBB82E21AC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5C41C-3B67-4B22-92FF-E505A86DC3B0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B84DB-70BC-4DFB-8243-EBB82E21AC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1.vml" /><Relationship Id="rId4" Type="http://schemas.openxmlformats.org/officeDocument/2006/relationships/image" Target="../media/image1.wmf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in/imgres?imgurl=http://2.bp.blogspot.com/_hNNqgcx-PEs/SbXWwCyaWlI/AAAAAAAAAHY/DgnrbVZqwI0/s400/doc_patient.jpg&amp;imgrefurl=http://hakunamatatajumbojumbo.blogspot.com/2009/03/significance-of-touch-in-culture.html&amp;usg=__2k9FCjYNEkbMXQDZf1z6IYBWI8M=&amp;h=300&amp;w=300&amp;sz=25&amp;hl=en&amp;start=7&amp;zoom=1&amp;tbnid=VxUxbgSR4ceCLM:&amp;tbnh=116&amp;tbnw=116&amp;ei=1UUyT8OICIHRrQeR7_2ZBA&amp;prev=/search?q=haptics+in+communication&amp;hl=en&amp;sa=X&amp;gbv=2&amp;tbm=isch&amp;itbs=1" TargetMode="External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16.jpeg" /><Relationship Id="rId5" Type="http://schemas.openxmlformats.org/officeDocument/2006/relationships/hyperlink" Target="http://www.google.co.in/imgres?imgurl=http://conceptart.org/forums/attachment.php?attachmentid=529915&amp;stc=1&amp;d=1227942979&amp;imgrefurl=http://conceptart.org/forums/showthread.php?t=71080&amp;page=4&amp;usg=__6th1AinHCUpIddOOGMEmbmqkyk0=&amp;h=450&amp;w=298&amp;sz=13&amp;hl=en&amp;start=21&amp;zoom=1&amp;tbnid=sR7_puVG_CdW2M:&amp;tbnh=127&amp;tbnw=84&amp;ei=REYyT-XWCszwrQechuGXBA&amp;prev=/search?q=haptics+in+communication&amp;start=20&amp;hl=en&amp;sa=N&amp;gbv=2&amp;tbm=isch&amp;itbs=1" TargetMode="External" /><Relationship Id="rId4" Type="http://schemas.openxmlformats.org/officeDocument/2006/relationships/image" Target="../media/image15.jpeg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 /><Relationship Id="rId7" Type="http://schemas.openxmlformats.org/officeDocument/2006/relationships/image" Target="../media/image18.wmf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4.vml" /><Relationship Id="rId6" Type="http://schemas.openxmlformats.org/officeDocument/2006/relationships/oleObject" Target="../embeddings/oleObject8.bin" /><Relationship Id="rId5" Type="http://schemas.openxmlformats.org/officeDocument/2006/relationships/image" Target="../media/image17.wmf" /><Relationship Id="rId4" Type="http://schemas.openxmlformats.org/officeDocument/2006/relationships/oleObject" Target="../embeddings/oleObject7.bin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 /><Relationship Id="rId2" Type="http://schemas.openxmlformats.org/officeDocument/2006/relationships/hyperlink" Target="http://www.google.co.in/imgres?imgurl=http://www.inkity.com/catalog/img/2/4023.jpg&amp;imgrefurl=http://www.inkity.com/catalog/product/2/4007/Mean-Cartoon-Policeman.html&amp;usg=__2qwaQoLDjQLHLbvl-F0XwGRaxyI=&amp;h=395&amp;w=213&amp;sz=12&amp;hl=en&amp;start=20&amp;zoom=1&amp;tbnid=ijuutU7VLrtF4M:&amp;tbnh=124&amp;tbnw=67&amp;ei=938zT4SmI43orQf4leG4DA&amp;prev=/search?q=cartoon+stop&amp;hl=en&amp;gbv=2&amp;tbm=isch&amp;itbs=1" TargetMode="External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7" Type="http://schemas.openxmlformats.org/officeDocument/2006/relationships/image" Target="../media/image5.jpeg" /><Relationship Id="rId2" Type="http://schemas.openxmlformats.org/officeDocument/2006/relationships/hyperlink" Target="http://www.google.co.in/imgres?imgurl=http://www.faculty.ucr.edu/~friedman/Image10.gif&amp;imgrefurl=http://www.faculty.ucr.edu/~friedman/nonverbal.html&amp;usg=__tD01kNCYklRQ5bZKJF9adDiI_Hc=&amp;h=915&amp;w=657&amp;sz=22&amp;hl=en&amp;start=82&amp;zoom=1&amp;tbnid=27BwOe11BtpBJM:&amp;tbnh=147&amp;tbnw=106&amp;ei=S37gTqHlI8nqrAfrnrCnCw&amp;prev=/search?q=non+verbal+communication&amp;start=80&amp;hl=en&amp;sa=N&amp;gbv=2&amp;tbm=isch&amp;itbs=1" TargetMode="External" /><Relationship Id="rId1" Type="http://schemas.openxmlformats.org/officeDocument/2006/relationships/slideLayout" Target="../slideLayouts/slideLayout2.xml" /><Relationship Id="rId6" Type="http://schemas.openxmlformats.org/officeDocument/2006/relationships/hyperlink" Target="http://www.google.co.in/imgres?imgurl=http://michellesantos.files.wordpress.com/2011/10/peace_32.jpg&amp;imgrefurl=http://michellesantos.wordpress.com/2011/10/26/deprogram-all-peace-signs-are-satanic-luciferian-symbols/&amp;usg=__8Q4Y16h9-TppIiUfs2dx8yIq-18=&amp;h=611&amp;w=416&amp;sz=20&amp;hl=en&amp;start=211&amp;zoom=1&amp;tbnid=9_yRGohLnH5z0M:&amp;tbnh=136&amp;tbnw=93&amp;ei=IX3gTrLUIczHrQeLqvCnCw&amp;prev=/search?q=sign+and+symbols&amp;start=200&amp;hl=en&amp;sa=N&amp;gbv=2&amp;tbm=isch&amp;itbs=1" TargetMode="External" /><Relationship Id="rId5" Type="http://schemas.openxmlformats.org/officeDocument/2006/relationships/image" Target="../media/image4.jpeg" /><Relationship Id="rId4" Type="http://schemas.openxmlformats.org/officeDocument/2006/relationships/hyperlink" Target="http://www.google.co.in/imgres?imgurl=http://www.comparestoreprices.co.uk/images/fa/faw-no-smoking-sign-with-symbol.jpg&amp;imgrefurl=http://www.comparestoreprices.co.uk/health-products/faw-no-smoking-in-this-pub.asp&amp;usg=__FAVHB2RaRzScAn8IS4NYCAyAMQ4=&amp;h=280&amp;w=280&amp;sz=20&amp;hl=en&amp;start=24&amp;zoom=1&amp;tbnid=5q0nlEBcHEqcLM:&amp;tbnh=114&amp;tbnw=114&amp;ei=mHzgTuvFO4blrAfbxMCnCw&amp;prev=/search?q=sign+and+symbols&amp;start=20&amp;hl=en&amp;sa=N&amp;gbv=2&amp;tbm=isch&amp;itbs=1" TargetMode="External" 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 /><Relationship Id="rId3" Type="http://schemas.openxmlformats.org/officeDocument/2006/relationships/oleObject" Target="../embeddings/oleObject2.bin" /><Relationship Id="rId7" Type="http://schemas.openxmlformats.org/officeDocument/2006/relationships/image" Target="../media/image9.wmf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2.vml" /><Relationship Id="rId6" Type="http://schemas.openxmlformats.org/officeDocument/2006/relationships/image" Target="../media/image7.wmf" /><Relationship Id="rId5" Type="http://schemas.openxmlformats.org/officeDocument/2006/relationships/oleObject" Target="../embeddings/oleObject3.bin" /><Relationship Id="rId4" Type="http://schemas.openxmlformats.org/officeDocument/2006/relationships/image" Target="../media/image6.wmf" /><Relationship Id="rId9" Type="http://schemas.openxmlformats.org/officeDocument/2006/relationships/image" Target="../media/image8.wmf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 /><Relationship Id="rId7" Type="http://schemas.openxmlformats.org/officeDocument/2006/relationships/image" Target="../media/image11.wmf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3.vml" /><Relationship Id="rId6" Type="http://schemas.openxmlformats.org/officeDocument/2006/relationships/oleObject" Target="../embeddings/oleObject6.bin" /><Relationship Id="rId5" Type="http://schemas.openxmlformats.org/officeDocument/2006/relationships/image" Target="../media/image12.wmf" /><Relationship Id="rId4" Type="http://schemas.openxmlformats.org/officeDocument/2006/relationships/image" Target="../media/image10.wmf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F9200-6B09-DE44-B518-6F1C84873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63261"/>
            <a:ext cx="8229600" cy="1656521"/>
          </a:xfrm>
        </p:spPr>
        <p:txBody>
          <a:bodyPr/>
          <a:lstStyle/>
          <a:p>
            <a:r>
              <a:rPr lang="en-IN" b="1"/>
              <a:t>Medium of Communication 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71832-5F31-D049-B2F7-40392AC38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IN"/>
          </a:p>
          <a:p>
            <a:pPr marL="0" indent="0">
              <a:buNone/>
            </a:pPr>
            <a:endParaRPr lang="en-IN"/>
          </a:p>
          <a:p>
            <a:pPr marL="0" indent="0">
              <a:buNone/>
            </a:pPr>
            <a:endParaRPr lang="en-IN"/>
          </a:p>
          <a:p>
            <a:pPr marL="0" indent="0">
              <a:buNone/>
            </a:pPr>
            <a:endParaRPr lang="en-IN"/>
          </a:p>
          <a:p>
            <a:pPr marL="0" indent="0" algn="r">
              <a:buNone/>
            </a:pPr>
            <a:r>
              <a:rPr lang="en-IN" sz="2400" b="1"/>
              <a:t>Pratibha Khandelwal</a:t>
            </a:r>
          </a:p>
          <a:p>
            <a:pPr marL="0" indent="0" algn="r">
              <a:buNone/>
            </a:pPr>
            <a:r>
              <a:rPr lang="en-IN" sz="2400" b="1"/>
              <a:t>Assistant Professor</a:t>
            </a:r>
          </a:p>
          <a:p>
            <a:pPr marL="0" indent="0" algn="r">
              <a:buNone/>
            </a:pPr>
            <a:r>
              <a:rPr lang="en-IN" sz="2400" b="1"/>
              <a:t>Education Department</a:t>
            </a:r>
          </a:p>
          <a:p>
            <a:pPr marL="0" indent="0" algn="r">
              <a:buNone/>
            </a:pPr>
            <a:r>
              <a:rPr lang="en-IN" sz="2400" b="1"/>
              <a:t>Durga Mahavidyalaya</a:t>
            </a:r>
            <a:endParaRPr lang="en-US" sz="2400" b="1"/>
          </a:p>
        </p:txBody>
      </p:sp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92A163C5-C7F5-914D-B2BA-C576B1C2A4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7054777"/>
              </p:ext>
            </p:extLst>
          </p:nvPr>
        </p:nvGraphicFramePr>
        <p:xfrm>
          <a:off x="1369023" y="3738219"/>
          <a:ext cx="2560614" cy="21244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Clip" r:id="rId3" imgW="2512440" imgH="3100680" progId="">
                  <p:embed/>
                </p:oleObj>
              </mc:Choice>
              <mc:Fallback>
                <p:oleObj name="Clip" r:id="rId3" imgW="2512440" imgH="3100680" progId="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92A163C5-C7F5-914D-B2BA-C576B1C2A4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9023" y="3738219"/>
                        <a:ext cx="2560614" cy="21244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6457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Time Language(</a:t>
            </a:r>
            <a:r>
              <a:rPr lang="en-US" b="1" dirty="0" err="1"/>
              <a:t>Chronomics</a:t>
            </a:r>
            <a:r>
              <a:rPr lang="en-US" b="1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/>
              <a:t>	</a:t>
            </a:r>
            <a:r>
              <a:rPr lang="en-US" sz="2800" b="1" dirty="0"/>
              <a:t>Time influences the communication process in the subtle manner. How people handle time reflects on their personalities</a:t>
            </a:r>
            <a:r>
              <a:rPr lang="en-US" sz="2800" dirty="0"/>
              <a:t>.</a:t>
            </a:r>
          </a:p>
        </p:txBody>
      </p:sp>
      <p:pic>
        <p:nvPicPr>
          <p:cNvPr id="23554" name="Picture 2" descr="http://www.cartoonstock.com/newscartoons/cartoonists/jma/lowres/jman65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3400" y="3348769"/>
            <a:ext cx="4572000" cy="33013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Silence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38" y="1676401"/>
            <a:ext cx="8896350" cy="1752600"/>
          </a:xfrm>
        </p:spPr>
        <p:txBody>
          <a:bodyPr/>
          <a:lstStyle/>
          <a:p>
            <a:pPr>
              <a:buNone/>
            </a:pPr>
            <a:r>
              <a:rPr lang="en-US" sz="2800" dirty="0"/>
              <a:t>	</a:t>
            </a:r>
            <a:r>
              <a:rPr lang="en-US" sz="2800" b="1" dirty="0"/>
              <a:t>Silence is more eloquent than words. What it means depends upon the context. It is most suitable for responses like fear, respect….</a:t>
            </a:r>
          </a:p>
          <a:p>
            <a:pPr>
              <a:buNone/>
            </a:pPr>
            <a:endParaRPr lang="en-US" sz="2800" dirty="0"/>
          </a:p>
        </p:txBody>
      </p:sp>
      <p:pic>
        <p:nvPicPr>
          <p:cNvPr id="5" name="Picture 2" descr="http://www.blifaloo.com/humor/new/vow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3772610"/>
            <a:ext cx="3962400" cy="30853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Haptics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650" y="1752600"/>
            <a:ext cx="8896350" cy="4343400"/>
          </a:xfrm>
        </p:spPr>
        <p:txBody>
          <a:bodyPr/>
          <a:lstStyle/>
          <a:p>
            <a:pPr>
              <a:buNone/>
            </a:pPr>
            <a:r>
              <a:rPr lang="en-US" sz="2800" dirty="0"/>
              <a:t>	</a:t>
            </a:r>
            <a:r>
              <a:rPr lang="en-US" sz="2800" b="1" dirty="0"/>
              <a:t>This is one of the earliest methods among human beings. </a:t>
            </a:r>
          </a:p>
          <a:p>
            <a:pPr>
              <a:buNone/>
            </a:pPr>
            <a:r>
              <a:rPr lang="en-US" sz="2800" b="1" dirty="0"/>
              <a:t>	A gentle pat on the back, a warm hand-shake or simply holding hands can express more than lengthy speech.</a:t>
            </a:r>
          </a:p>
          <a:p>
            <a:pPr>
              <a:buNone/>
            </a:pPr>
            <a:r>
              <a:rPr lang="en-US" sz="2800" b="1" dirty="0"/>
              <a:t>	Mothers, lovers and teachers use touch effectively</a:t>
            </a:r>
          </a:p>
          <a:p>
            <a:pPr>
              <a:buNone/>
            </a:pPr>
            <a:endParaRPr lang="en-US" sz="2800" dirty="0"/>
          </a:p>
        </p:txBody>
      </p:sp>
      <p:pic>
        <p:nvPicPr>
          <p:cNvPr id="23554" name="Picture 2" descr="http://t1.gstatic.com/images?q=tbn:ANd9GcTtFz0XRBDGoxnhdPYxVcEybxk_E-8ymzZTFimAwXObVBskR4500E5e7w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43200" y="5132832"/>
            <a:ext cx="1963057" cy="1648968"/>
          </a:xfrm>
          <a:prstGeom prst="rect">
            <a:avLst/>
          </a:prstGeom>
          <a:noFill/>
        </p:spPr>
      </p:pic>
      <p:pic>
        <p:nvPicPr>
          <p:cNvPr id="23558" name="Picture 6" descr="http://t3.gstatic.com/images?q=tbn:ANd9GcTDicIwqokqBxJvT7dhXwWd6VKqbhLPKnPmxnAW0q7iQpur7d3zhugQBP4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20000" y="4536622"/>
            <a:ext cx="1524000" cy="23041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Artifactual</a:t>
            </a:r>
            <a:r>
              <a:rPr lang="en-US" b="1" dirty="0"/>
              <a:t>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650" y="2209800"/>
            <a:ext cx="8896350" cy="2971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800" dirty="0"/>
              <a:t>	</a:t>
            </a:r>
            <a:r>
              <a:rPr lang="en-US" sz="2800" b="1" dirty="0"/>
              <a:t>It includes </a:t>
            </a:r>
          </a:p>
          <a:p>
            <a:r>
              <a:rPr lang="en-US" sz="2800" b="1" dirty="0"/>
              <a:t>Physical setting of the room/office</a:t>
            </a:r>
          </a:p>
          <a:p>
            <a:r>
              <a:rPr lang="en-US" sz="2800" b="1" dirty="0"/>
              <a:t>Dress and accessories</a:t>
            </a:r>
          </a:p>
          <a:p>
            <a:r>
              <a:rPr lang="en-US" sz="2800" b="1" dirty="0"/>
              <a:t>Choice of colors</a:t>
            </a:r>
          </a:p>
          <a:p>
            <a:pPr lvl="6"/>
            <a:r>
              <a:rPr lang="en-US" sz="1600" b="1" dirty="0"/>
              <a:t>Red: passion, love</a:t>
            </a:r>
          </a:p>
          <a:p>
            <a:pPr lvl="6"/>
            <a:r>
              <a:rPr lang="en-US" sz="1600" b="1" dirty="0"/>
              <a:t>Blue:: calmness</a:t>
            </a:r>
          </a:p>
          <a:p>
            <a:pPr lvl="6"/>
            <a:r>
              <a:rPr lang="en-US" sz="1600" b="1" dirty="0"/>
              <a:t>Green: coolness</a:t>
            </a:r>
          </a:p>
          <a:p>
            <a:pPr lvl="6"/>
            <a:r>
              <a:rPr lang="en-US" sz="1600" b="1" dirty="0"/>
              <a:t>Black: sadness</a:t>
            </a:r>
          </a:p>
          <a:p>
            <a:pPr lvl="6"/>
            <a:r>
              <a:rPr lang="en-US" sz="1600" b="1" dirty="0"/>
              <a:t>Orange: sacrifice</a:t>
            </a:r>
          </a:p>
          <a:p>
            <a:pPr lvl="6"/>
            <a:r>
              <a:rPr lang="en-US" sz="1600" b="1" dirty="0"/>
              <a:t>White: purity</a:t>
            </a:r>
          </a:p>
          <a:p>
            <a:pPr>
              <a:buNone/>
            </a:pPr>
            <a:endParaRPr lang="en-US" sz="2800" dirty="0"/>
          </a:p>
          <a:p>
            <a:pPr>
              <a:buNone/>
            </a:pPr>
            <a:endParaRPr lang="en-US" sz="2800" dirty="0"/>
          </a:p>
          <a:p>
            <a:pPr>
              <a:buNone/>
            </a:pPr>
            <a:endParaRPr lang="en-US" sz="28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0" y="4343400"/>
          <a:ext cx="1879600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Clip" r:id="rId4" imgW="4928400" imgH="7192440" progId="">
                  <p:embed/>
                </p:oleObj>
              </mc:Choice>
              <mc:Fallback>
                <p:oleObj name="Clip" r:id="rId4" imgW="4928400" imgH="7192440" progId="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343400"/>
                        <a:ext cx="1879600" cy="2514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0"/>
          <p:cNvGraphicFramePr>
            <a:graphicFrameLocks noChangeAspect="1"/>
          </p:cNvGraphicFramePr>
          <p:nvPr/>
        </p:nvGraphicFramePr>
        <p:xfrm>
          <a:off x="7086600" y="3352800"/>
          <a:ext cx="1539875" cy="327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Clip" r:id="rId6" imgW="845640" imgH="2287080" progId="">
                  <p:embed/>
                </p:oleObj>
              </mc:Choice>
              <mc:Fallback>
                <p:oleObj name="Clip" r:id="rId6" imgW="845640" imgH="2287080" progId="">
                  <p:embed/>
                  <p:pic>
                    <p:nvPicPr>
                      <p:cNvPr id="28677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3352800"/>
                        <a:ext cx="1539875" cy="327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63" y="2971800"/>
            <a:ext cx="8885237" cy="1155700"/>
          </a:xfrm>
        </p:spPr>
        <p:txBody>
          <a:bodyPr/>
          <a:lstStyle/>
          <a:p>
            <a:r>
              <a:rPr lang="en-US" b="1" dirty="0"/>
              <a:t>Thank you</a:t>
            </a:r>
          </a:p>
        </p:txBody>
      </p:sp>
      <p:pic>
        <p:nvPicPr>
          <p:cNvPr id="36866" name="Picture 2" descr="http://t2.gstatic.com/images?q=tbn:ANd9GcRx_l7XW6gKk-Kh5oYwUlubsloJBNwIA3fz_NkmlQ9PXdTmButDqCk2sE0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3349389"/>
            <a:ext cx="1295400" cy="23974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686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914400"/>
          </a:xfrm>
        </p:spPr>
        <p:txBody>
          <a:bodyPr/>
          <a:lstStyle/>
          <a:p>
            <a:r>
              <a:rPr lang="en-US" b="1"/>
              <a:t>Med</a:t>
            </a:r>
            <a:r>
              <a:rPr lang="en-IN" b="1"/>
              <a:t>ium </a:t>
            </a:r>
            <a:r>
              <a:rPr lang="en-US" b="1"/>
              <a:t>of </a:t>
            </a:r>
            <a:r>
              <a:rPr lang="en-US" b="1" dirty="0"/>
              <a:t>Communication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828800"/>
            <a:ext cx="8382000" cy="464820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solidFill>
                  <a:schemeClr val="tx1"/>
                </a:solidFill>
              </a:rPr>
              <a:t>Communication is possible through vast variety of media. The communicator has to be very careful and judicious in the choice of the medium, which depends upon</a:t>
            </a:r>
          </a:p>
          <a:p>
            <a:pPr algn="l">
              <a:buFont typeface="Wingdings" pitchFamily="2" charset="2"/>
              <a:buChar char="v"/>
            </a:pPr>
            <a:r>
              <a:rPr lang="en-US" sz="2800" b="1" dirty="0">
                <a:solidFill>
                  <a:schemeClr val="tx2">
                    <a:lumMod val="90000"/>
                  </a:schemeClr>
                </a:solidFill>
              </a:rPr>
              <a:t>Intellectual levels of the receivers</a:t>
            </a:r>
          </a:p>
          <a:p>
            <a:pPr algn="l">
              <a:buFont typeface="Wingdings" pitchFamily="2" charset="2"/>
              <a:buChar char="v"/>
            </a:pPr>
            <a:r>
              <a:rPr lang="en-US" sz="2800" b="1" dirty="0">
                <a:solidFill>
                  <a:schemeClr val="tx2">
                    <a:lumMod val="90000"/>
                  </a:schemeClr>
                </a:solidFill>
              </a:rPr>
              <a:t>Urgency and confidentiality</a:t>
            </a:r>
          </a:p>
          <a:p>
            <a:pPr algn="l">
              <a:buFont typeface="Wingdings" pitchFamily="2" charset="2"/>
              <a:buChar char="v"/>
            </a:pPr>
            <a:r>
              <a:rPr lang="en-US" sz="2800" b="1" dirty="0">
                <a:solidFill>
                  <a:schemeClr val="tx2">
                    <a:lumMod val="90000"/>
                  </a:schemeClr>
                </a:solidFill>
              </a:rPr>
              <a:t>Expenditure involved</a:t>
            </a:r>
          </a:p>
          <a:p>
            <a:pPr algn="l">
              <a:buFont typeface="Wingdings" pitchFamily="2" charset="2"/>
              <a:buChar char="v"/>
            </a:pPr>
            <a:r>
              <a:rPr lang="en-US" sz="2800" b="1" dirty="0">
                <a:solidFill>
                  <a:schemeClr val="tx2">
                    <a:lumMod val="90000"/>
                  </a:schemeClr>
                </a:solidFill>
              </a:rPr>
              <a:t>Nature of information (lengthy, complexity)</a:t>
            </a:r>
          </a:p>
          <a:p>
            <a:pPr algn="l">
              <a:buFont typeface="Wingdings" pitchFamily="2" charset="2"/>
              <a:buChar char="v"/>
            </a:pPr>
            <a:r>
              <a:rPr lang="en-US" sz="2800" b="1" dirty="0">
                <a:solidFill>
                  <a:schemeClr val="tx2">
                    <a:lumMod val="90000"/>
                  </a:schemeClr>
                </a:solidFill>
              </a:rPr>
              <a:t>Need for record, direction of flow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Media of Communication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2133600"/>
          <a:ext cx="9144000" cy="4135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0"/>
            <a:ext cx="8885237" cy="914400"/>
          </a:xfrm>
        </p:spPr>
        <p:txBody>
          <a:bodyPr/>
          <a:lstStyle/>
          <a:p>
            <a:r>
              <a:rPr lang="en-US" b="1" dirty="0"/>
              <a:t>Verbal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38" y="1752600"/>
            <a:ext cx="8896350" cy="4498975"/>
          </a:xfrm>
        </p:spPr>
        <p:txBody>
          <a:bodyPr lIns="91440" rIns="91440"/>
          <a:lstStyle/>
          <a:p>
            <a:pPr algn="just">
              <a:buNone/>
            </a:pPr>
            <a:r>
              <a:rPr lang="en-US" sz="2800" dirty="0"/>
              <a:t>	</a:t>
            </a:r>
            <a:r>
              <a:rPr lang="en-US" sz="2800" b="1" dirty="0"/>
              <a:t>The form of communication in which words are involved either </a:t>
            </a:r>
            <a:r>
              <a:rPr lang="en-US" sz="2800" b="1" u="sng" dirty="0"/>
              <a:t>spoken</a:t>
            </a:r>
            <a:r>
              <a:rPr lang="en-US" sz="2800" b="1" dirty="0"/>
              <a:t> or </a:t>
            </a:r>
            <a:r>
              <a:rPr lang="en-US" sz="2800" b="1" u="sng" dirty="0"/>
              <a:t>written.</a:t>
            </a:r>
          </a:p>
          <a:p>
            <a:pPr algn="just">
              <a:buNone/>
            </a:pPr>
            <a:endParaRPr lang="en-US" sz="2800" u="sng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" y="3200400"/>
          <a:ext cx="7772400" cy="2804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983">
                <a:tc>
                  <a:txBody>
                    <a:bodyPr/>
                    <a:lstStyle/>
                    <a:p>
                      <a:r>
                        <a:rPr lang="en-US" b="1" dirty="0"/>
                        <a:t>Oral Communication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Written</a:t>
                      </a:r>
                      <a:r>
                        <a:rPr lang="en-US" b="1" baseline="0" dirty="0"/>
                        <a:t> Communication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4217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b="1" dirty="0"/>
                        <a:t>Saves Time</a:t>
                      </a:r>
                      <a:r>
                        <a:rPr lang="en-US" b="1" baseline="0" dirty="0"/>
                        <a:t> and money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b="1" baseline="0" dirty="0"/>
                        <a:t>More forceful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b="1" baseline="0" dirty="0"/>
                        <a:t>Conveys shades of meanings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b="1" baseline="0" dirty="0"/>
                        <a:t>Immediate feedback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b="1" baseline="0" dirty="0"/>
                        <a:t>Immediate clarification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b="1" baseline="0" dirty="0"/>
                        <a:t>More effective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b="1" baseline="0" dirty="0"/>
                        <a:t>Can be informal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b="1" baseline="0" dirty="0"/>
                        <a:t>Good for interpersonal relation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Accurate</a:t>
                      </a:r>
                    </a:p>
                    <a:p>
                      <a:r>
                        <a:rPr lang="en-US" b="1" dirty="0"/>
                        <a:t>Precise</a:t>
                      </a:r>
                    </a:p>
                    <a:p>
                      <a:r>
                        <a:rPr lang="en-US" b="1" dirty="0"/>
                        <a:t>Permanent record</a:t>
                      </a:r>
                    </a:p>
                    <a:p>
                      <a:r>
                        <a:rPr lang="en-US" b="1" dirty="0"/>
                        <a:t>Legal document</a:t>
                      </a:r>
                    </a:p>
                    <a:p>
                      <a:r>
                        <a:rPr lang="en-US" b="1" dirty="0"/>
                        <a:t>Formal</a:t>
                      </a:r>
                      <a:r>
                        <a:rPr lang="en-US" b="1" baseline="0" dirty="0"/>
                        <a:t> and authoritative</a:t>
                      </a:r>
                    </a:p>
                    <a:p>
                      <a:r>
                        <a:rPr lang="en-US" b="1" baseline="0" dirty="0"/>
                        <a:t>Suitable for complex data</a:t>
                      </a:r>
                    </a:p>
                    <a:p>
                      <a:r>
                        <a:rPr lang="en-US" b="1" baseline="0" dirty="0"/>
                        <a:t>Suitable of statistical data</a:t>
                      </a:r>
                    </a:p>
                    <a:p>
                      <a:r>
                        <a:rPr lang="en-US" b="1" baseline="0" dirty="0"/>
                        <a:t>Can reach large audience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938" y="889000"/>
            <a:ext cx="8885237" cy="7112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Non-verbal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38" y="1752600"/>
            <a:ext cx="8896350" cy="4498975"/>
          </a:xfrm>
        </p:spPr>
        <p:txBody>
          <a:bodyPr/>
          <a:lstStyle/>
          <a:p>
            <a:pPr>
              <a:buNone/>
            </a:pPr>
            <a:r>
              <a:rPr lang="en-US" sz="2800" dirty="0"/>
              <a:t>	</a:t>
            </a:r>
            <a:r>
              <a:rPr lang="en-US" sz="2800" b="1" dirty="0"/>
              <a:t>When the communication is transmitted without the use of words it is called non-verbal communication</a:t>
            </a:r>
          </a:p>
          <a:p>
            <a:r>
              <a:rPr lang="en-US" sz="2800" b="1" dirty="0"/>
              <a:t>It is spontaneous</a:t>
            </a:r>
          </a:p>
          <a:p>
            <a:r>
              <a:rPr lang="en-US" sz="2800" b="1" dirty="0"/>
              <a:t>It carries cultural bias</a:t>
            </a:r>
          </a:p>
          <a:p>
            <a:r>
              <a:rPr lang="en-US" sz="2800" b="1" dirty="0"/>
              <a:t>It co-exists with verbal communication</a:t>
            </a:r>
          </a:p>
          <a:p>
            <a:r>
              <a:rPr lang="en-US" sz="2800" b="1" dirty="0"/>
              <a:t>It is more reliable than verbal</a:t>
            </a:r>
          </a:p>
          <a:p>
            <a:r>
              <a:rPr lang="en-US" sz="2800" b="1" dirty="0"/>
              <a:t>It needs to be interpreted in context</a:t>
            </a:r>
          </a:p>
          <a:p>
            <a:r>
              <a:rPr lang="en-US" sz="2800" b="1" dirty="0"/>
              <a:t>It is not suitable for complex messages</a:t>
            </a: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5600" y="2895600"/>
            <a:ext cx="2438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Sign Language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Visual Signs</a:t>
            </a:r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en-US" b="1" dirty="0"/>
              <a:t>Audio Signs – Hooters, Alarms, Sirens….</a:t>
            </a:r>
          </a:p>
        </p:txBody>
      </p:sp>
      <p:pic>
        <p:nvPicPr>
          <p:cNvPr id="6" name="Picture 20" descr="http://t0.gstatic.com/images?q=tbn:ANd9GcSd9DclYdS6rupSy0Xj-FLYCSZCzqxMA7dr9Pz5Kt03QEZfB8_uEyTdqnk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740292">
            <a:off x="6991757" y="2187773"/>
            <a:ext cx="1371600" cy="1400175"/>
          </a:xfrm>
          <a:prstGeom prst="rect">
            <a:avLst/>
          </a:prstGeom>
          <a:noFill/>
        </p:spPr>
      </p:pic>
      <p:pic>
        <p:nvPicPr>
          <p:cNvPr id="7" name="Picture 2" descr="http://t3.gstatic.com/images?q=tbn:ANd9GcTUsCefiEStsCN0M4tlUGx28gtqWtNCOsD4B9giLGrosC_VbLq8LztBTBk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779197">
            <a:off x="4388599" y="2254999"/>
            <a:ext cx="1219200" cy="1219200"/>
          </a:xfrm>
          <a:prstGeom prst="rect">
            <a:avLst/>
          </a:prstGeom>
          <a:noFill/>
        </p:spPr>
      </p:pic>
      <p:pic>
        <p:nvPicPr>
          <p:cNvPr id="9" name="Picture 4" descr="http://t1.gstatic.com/images?q=tbn:ANd9GcRwONij74rGwyFMFLxSN_wfnBPMWkFG5KYY9lKX-s02H1IEyVotqj7F5bE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19845426">
            <a:off x="1232847" y="2410105"/>
            <a:ext cx="1157575" cy="12937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Body Language(Kinesics)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/>
              <a:t>	</a:t>
            </a:r>
            <a:r>
              <a:rPr lang="en-US" sz="2800" b="1" dirty="0"/>
              <a:t>Body language includes</a:t>
            </a:r>
          </a:p>
          <a:p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Facial expression</a:t>
            </a:r>
          </a:p>
          <a:p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Gestures</a:t>
            </a:r>
          </a:p>
          <a:p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Body movements</a:t>
            </a:r>
          </a:p>
          <a:p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Posture</a:t>
            </a:r>
          </a:p>
          <a:p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Eye contact</a:t>
            </a:r>
          </a:p>
          <a:p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Touch</a:t>
            </a:r>
          </a:p>
        </p:txBody>
      </p:sp>
      <p:graphicFrame>
        <p:nvGraphicFramePr>
          <p:cNvPr id="2052" name="Object 7"/>
          <p:cNvGraphicFramePr>
            <a:graphicFrameLocks noChangeAspect="1"/>
          </p:cNvGraphicFramePr>
          <p:nvPr/>
        </p:nvGraphicFramePr>
        <p:xfrm>
          <a:off x="5257800" y="4648200"/>
          <a:ext cx="3883782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Chart" r:id="rId3" imgW="3800475" imgH="2162175" progId="Excel.Sheet.8">
                  <p:embed/>
                </p:oleObj>
              </mc:Choice>
              <mc:Fallback>
                <p:oleObj name="Chart" r:id="rId3" imgW="3800475" imgH="2162175" progId="Excel.Sheet.8">
                  <p:embed/>
                  <p:pic>
                    <p:nvPicPr>
                      <p:cNvPr id="205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648200"/>
                        <a:ext cx="3883782" cy="2209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6"/>
          <p:cNvGraphicFramePr>
            <a:graphicFrameLocks noChangeAspect="1"/>
          </p:cNvGraphicFramePr>
          <p:nvPr/>
        </p:nvGraphicFramePr>
        <p:xfrm>
          <a:off x="6553200" y="2133600"/>
          <a:ext cx="2438400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Clip" r:id="rId5" imgW="2743200" imgH="2667240" progId="">
                  <p:embed/>
                </p:oleObj>
              </mc:Choice>
              <mc:Fallback>
                <p:oleObj name="Clip" r:id="rId5" imgW="2743200" imgH="2667240" progId="">
                  <p:embed/>
                  <p:pic>
                    <p:nvPicPr>
                      <p:cNvPr id="205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133600"/>
                        <a:ext cx="2438400" cy="2514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9" descr="j0091565[1]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8600" y="0"/>
            <a:ext cx="1035050" cy="1752600"/>
          </a:xfrm>
          <a:prstGeom prst="rect">
            <a:avLst/>
          </a:prstGeom>
          <a:noFill/>
        </p:spPr>
      </p:pic>
      <p:graphicFrame>
        <p:nvGraphicFramePr>
          <p:cNvPr id="3" name="Object 1024"/>
          <p:cNvGraphicFramePr>
            <a:graphicFrameLocks noChangeAspect="1"/>
          </p:cNvGraphicFramePr>
          <p:nvPr/>
        </p:nvGraphicFramePr>
        <p:xfrm>
          <a:off x="3124200" y="4687888"/>
          <a:ext cx="1752600" cy="217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Clip" r:id="rId8" imgW="2654280" imgH="4025880" progId="">
                  <p:embed/>
                </p:oleObj>
              </mc:Choice>
              <mc:Fallback>
                <p:oleObj name="Clip" r:id="rId8" imgW="2654280" imgH="4025880" progId="">
                  <p:embed/>
                  <p:pic>
                    <p:nvPicPr>
                      <p:cNvPr id="3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687888"/>
                        <a:ext cx="1752600" cy="2170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938" y="381000"/>
            <a:ext cx="8885237" cy="990600"/>
          </a:xfrm>
        </p:spPr>
        <p:txBody>
          <a:bodyPr/>
          <a:lstStyle/>
          <a:p>
            <a:r>
              <a:rPr lang="en-US" b="1" dirty="0"/>
              <a:t>Paralanguage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38" y="1600200"/>
            <a:ext cx="8896350" cy="5257800"/>
          </a:xfrm>
        </p:spPr>
        <p:txBody>
          <a:bodyPr/>
          <a:lstStyle/>
          <a:p>
            <a:pPr>
              <a:buNone/>
            </a:pPr>
            <a:r>
              <a:rPr lang="en-US" sz="2800" dirty="0"/>
              <a:t>	</a:t>
            </a:r>
            <a:r>
              <a:rPr lang="en-US" sz="2800" b="1" dirty="0"/>
              <a:t>It suggests not what is said but how it is said. It refers to vocal characteristics like</a:t>
            </a:r>
          </a:p>
          <a:p>
            <a:r>
              <a:rPr lang="en-US" sz="2800" b="1" dirty="0">
                <a:solidFill>
                  <a:schemeClr val="tx2">
                    <a:lumMod val="90000"/>
                  </a:schemeClr>
                </a:solidFill>
              </a:rPr>
              <a:t>Tone (gentle, sarcastic, angry…)</a:t>
            </a:r>
          </a:p>
          <a:p>
            <a:r>
              <a:rPr lang="en-US" sz="2800" b="1" dirty="0">
                <a:solidFill>
                  <a:schemeClr val="tx2">
                    <a:lumMod val="90000"/>
                  </a:schemeClr>
                </a:solidFill>
              </a:rPr>
              <a:t>Pitch (if constant, produces monotony)</a:t>
            </a:r>
          </a:p>
          <a:p>
            <a:r>
              <a:rPr lang="en-US" sz="2800" b="1" dirty="0">
                <a:solidFill>
                  <a:schemeClr val="tx2">
                    <a:lumMod val="90000"/>
                  </a:schemeClr>
                </a:solidFill>
              </a:rPr>
              <a:t>Pauses (at right places is important)</a:t>
            </a:r>
          </a:p>
          <a:p>
            <a:r>
              <a:rPr lang="en-US" sz="2800" b="1" dirty="0">
                <a:solidFill>
                  <a:schemeClr val="tx2">
                    <a:lumMod val="90000"/>
                  </a:schemeClr>
                </a:solidFill>
              </a:rPr>
              <a:t>Stress (important words should be stressed)</a:t>
            </a:r>
          </a:p>
          <a:p>
            <a:r>
              <a:rPr lang="en-US" sz="2800" b="1" dirty="0">
                <a:solidFill>
                  <a:schemeClr val="tx2">
                    <a:lumMod val="90000"/>
                  </a:schemeClr>
                </a:solidFill>
              </a:rPr>
              <a:t>Speed of delivery (fluency is not speaking fast)</a:t>
            </a:r>
          </a:p>
          <a:p>
            <a:r>
              <a:rPr lang="en-US" sz="2800" b="1" dirty="0">
                <a:solidFill>
                  <a:schemeClr val="tx2">
                    <a:lumMod val="90000"/>
                  </a:schemeClr>
                </a:solidFill>
              </a:rPr>
              <a:t>Speech breakers (oh, </a:t>
            </a:r>
            <a:r>
              <a:rPr lang="en-US" sz="2800" b="1" dirty="0" err="1">
                <a:solidFill>
                  <a:schemeClr val="tx2">
                    <a:lumMod val="90000"/>
                  </a:schemeClr>
                </a:solidFill>
              </a:rPr>
              <a:t>er</a:t>
            </a:r>
            <a:r>
              <a:rPr lang="en-US" sz="2800" b="1" dirty="0">
                <a:solidFill>
                  <a:schemeClr val="tx2">
                    <a:lumMod val="90000"/>
                  </a:schemeClr>
                </a:solidFill>
              </a:rPr>
              <a:t>, uh…..)</a:t>
            </a:r>
          </a:p>
          <a:p>
            <a:pPr>
              <a:buNone/>
            </a:pPr>
            <a:r>
              <a:rPr lang="en-US" sz="2800" b="1" dirty="0"/>
              <a:t>	I have never seen you dressed so smartly before.</a:t>
            </a:r>
          </a:p>
          <a:p>
            <a:pPr>
              <a:buNone/>
            </a:pPr>
            <a:r>
              <a:rPr lang="en-US" sz="2800" b="1" dirty="0"/>
              <a:t>	Mary is very punctual, in coming late.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938" y="685800"/>
            <a:ext cx="8885237" cy="990600"/>
          </a:xfrm>
        </p:spPr>
        <p:txBody>
          <a:bodyPr/>
          <a:lstStyle/>
          <a:p>
            <a:r>
              <a:rPr lang="en-US" b="1" dirty="0"/>
              <a:t>Space Language(</a:t>
            </a:r>
            <a:r>
              <a:rPr lang="en-US" b="1" dirty="0" err="1"/>
              <a:t>Proxemics</a:t>
            </a:r>
            <a:r>
              <a:rPr lang="en-US" b="1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38" y="1676400"/>
            <a:ext cx="8896350" cy="4575175"/>
          </a:xfrm>
        </p:spPr>
        <p:txBody>
          <a:bodyPr/>
          <a:lstStyle/>
          <a:p>
            <a:pPr>
              <a:buNone/>
            </a:pPr>
            <a:r>
              <a:rPr lang="en-US" sz="2800" dirty="0"/>
              <a:t>	</a:t>
            </a:r>
            <a:r>
              <a:rPr lang="en-US" sz="2800" b="1" dirty="0"/>
              <a:t>The space between two interacting person defines the level of intimacy between them. It is of four types</a:t>
            </a:r>
          </a:p>
          <a:p>
            <a:r>
              <a:rPr lang="en-US" sz="2800" b="1" dirty="0">
                <a:solidFill>
                  <a:schemeClr val="tx2">
                    <a:lumMod val="90000"/>
                  </a:schemeClr>
                </a:solidFill>
              </a:rPr>
              <a:t>Intimate Zone ( 0 to 18 inches)</a:t>
            </a:r>
          </a:p>
          <a:p>
            <a:r>
              <a:rPr lang="en-US" sz="2800" b="1" dirty="0">
                <a:solidFill>
                  <a:schemeClr val="tx2">
                    <a:lumMod val="90000"/>
                  </a:schemeClr>
                </a:solidFill>
              </a:rPr>
              <a:t>Friendly Zone (18” to 4 feet)</a:t>
            </a:r>
          </a:p>
          <a:p>
            <a:r>
              <a:rPr lang="en-US" sz="2800" b="1" dirty="0">
                <a:solidFill>
                  <a:schemeClr val="tx2">
                    <a:lumMod val="90000"/>
                  </a:schemeClr>
                </a:solidFill>
              </a:rPr>
              <a:t>Social Zone (4 to 10 feet)</a:t>
            </a:r>
          </a:p>
          <a:p>
            <a:r>
              <a:rPr lang="en-US" sz="2800" b="1" dirty="0">
                <a:solidFill>
                  <a:schemeClr val="tx2">
                    <a:lumMod val="90000"/>
                  </a:schemeClr>
                </a:solidFill>
              </a:rPr>
              <a:t>Public Zone (over 10 feet)</a:t>
            </a:r>
          </a:p>
          <a:p>
            <a:pPr>
              <a:buNone/>
            </a:pPr>
            <a:endParaRPr lang="en-US" sz="2800" dirty="0"/>
          </a:p>
        </p:txBody>
      </p:sp>
      <p:graphicFrame>
        <p:nvGraphicFramePr>
          <p:cNvPr id="21505" name="Object 1"/>
          <p:cNvGraphicFramePr>
            <a:graphicFrameLocks noChangeAspect="1"/>
          </p:cNvGraphicFramePr>
          <p:nvPr/>
        </p:nvGraphicFramePr>
        <p:xfrm>
          <a:off x="152400" y="5366040"/>
          <a:ext cx="2286000" cy="1491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Clip" r:id="rId3" imgW="4802400" imgH="3135600" progId="">
                  <p:embed/>
                </p:oleObj>
              </mc:Choice>
              <mc:Fallback>
                <p:oleObj name="Clip" r:id="rId3" imgW="4802400" imgH="3135600" progId="">
                  <p:embed/>
                  <p:pic>
                    <p:nvPicPr>
                      <p:cNvPr id="21505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5366040"/>
                        <a:ext cx="2286000" cy="14919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 descr="bd06809_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00600" y="4670871"/>
            <a:ext cx="1752600" cy="2187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7508701" y="3695700"/>
          <a:ext cx="1635299" cy="316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Clip" r:id="rId6" imgW="881280" imgH="1704240" progId="">
                  <p:embed/>
                </p:oleObj>
              </mc:Choice>
              <mc:Fallback>
                <p:oleObj name="Clip" r:id="rId6" imgW="881280" imgH="1704240" progId="">
                  <p:embed/>
                  <p:pic>
                    <p:nvPicPr>
                      <p:cNvPr id="2150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701" y="3695700"/>
                        <a:ext cx="1635299" cy="316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</TotalTime>
  <Words>169</Words>
  <Application>Microsoft Office PowerPoint</Application>
  <PresentationFormat>On-screen Show (4:3)</PresentationFormat>
  <Paragraphs>106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Medium of Communication </vt:lpstr>
      <vt:lpstr>Medium of Communication</vt:lpstr>
      <vt:lpstr>Media of Communication</vt:lpstr>
      <vt:lpstr>Verbal Communication</vt:lpstr>
      <vt:lpstr>Non-verbal Communication</vt:lpstr>
      <vt:lpstr>Sign Language</vt:lpstr>
      <vt:lpstr>Body Language(Kinesics)</vt:lpstr>
      <vt:lpstr>Paralanguage</vt:lpstr>
      <vt:lpstr>Space Language(Proxemics)</vt:lpstr>
      <vt:lpstr>Time Language(Chronomics)</vt:lpstr>
      <vt:lpstr>Silence</vt:lpstr>
      <vt:lpstr>Haptics</vt:lpstr>
      <vt:lpstr>Artifactual Communication</vt:lpstr>
      <vt:lpstr>Thank you</vt:lpstr>
    </vt:vector>
  </TitlesOfParts>
  <Company>Dimat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pratibha11075</dc:creator>
  <cp:lastModifiedBy>Unknown User</cp:lastModifiedBy>
  <cp:revision>67</cp:revision>
  <dcterms:created xsi:type="dcterms:W3CDTF">2011-12-08T08:55:40Z</dcterms:created>
  <dcterms:modified xsi:type="dcterms:W3CDTF">2023-08-07T09:38:13Z</dcterms:modified>
</cp:coreProperties>
</file>