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notesSlides/notesSlide2.xml" ContentType="application/vnd.openxmlformats-officedocument.presentationml.notesSlide+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5.xml" ContentType="application/vnd.openxmlformats-officedocument.drawingml.diagramLayout+xml"/>
  <Override PartName="/ppt/diagrams/layout3.xml" ContentType="application/vnd.openxmlformats-officedocument.drawingml.diagramLayout+xml"/>
  <Override PartName="/ppt/diagrams/data4.xml" ContentType="application/vnd.openxmlformats-officedocument.drawingml.diagramData+xml"/>
  <Override PartName="/ppt/diagrams/drawing9.xml" ContentType="application/vnd.ms-office.drawingml.diagramDrawing+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diagrams/colors2.xml" ContentType="application/vnd.openxmlformats-officedocument.drawingml.diagramColors+xml"/>
  <Override PartName="/ppt/diagrams/quickStyle5.xml" ContentType="application/vnd.openxmlformats-officedocument.drawingml.diagramStyl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diagrams/layout4.xml" ContentType="application/vnd.openxmlformats-officedocument.drawingml.diagram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data5.xml" ContentType="application/vnd.openxmlformats-officedocument.drawingml.diagramData+xml"/>
  <Override PartName="/ppt/diagrams/drawing8.xml" ContentType="application/vnd.ms-office.drawingml.diagramDrawing+xml"/>
  <Override PartName="/ppt/diagrams/data3.xml" ContentType="application/vnd.openxmlformats-officedocument.drawingml.diagramData+xml"/>
  <Override PartName="/ppt/diagrams/colors5.xml" ContentType="application/vnd.openxmlformats-officedocument.drawingml.diagramCol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39"/>
  </p:notesMasterIdLst>
  <p:sldIdLst>
    <p:sldId id="295" r:id="rId2"/>
    <p:sldId id="332" r:id="rId3"/>
    <p:sldId id="334" r:id="rId4"/>
    <p:sldId id="299" r:id="rId5"/>
    <p:sldId id="298" r:id="rId6"/>
    <p:sldId id="296" r:id="rId7"/>
    <p:sldId id="337" r:id="rId8"/>
    <p:sldId id="281" r:id="rId9"/>
    <p:sldId id="261" r:id="rId10"/>
    <p:sldId id="263" r:id="rId11"/>
    <p:sldId id="289" r:id="rId12"/>
    <p:sldId id="292" r:id="rId13"/>
    <p:sldId id="293" r:id="rId14"/>
    <p:sldId id="294" r:id="rId15"/>
    <p:sldId id="284" r:id="rId16"/>
    <p:sldId id="300" r:id="rId17"/>
    <p:sldId id="331" r:id="rId18"/>
    <p:sldId id="333" r:id="rId19"/>
    <p:sldId id="335" r:id="rId20"/>
    <p:sldId id="336" r:id="rId21"/>
    <p:sldId id="313" r:id="rId22"/>
    <p:sldId id="314" r:id="rId23"/>
    <p:sldId id="315" r:id="rId24"/>
    <p:sldId id="316" r:id="rId25"/>
    <p:sldId id="317" r:id="rId26"/>
    <p:sldId id="318" r:id="rId27"/>
    <p:sldId id="319" r:id="rId28"/>
    <p:sldId id="320" r:id="rId29"/>
    <p:sldId id="321" r:id="rId30"/>
    <p:sldId id="322" r:id="rId31"/>
    <p:sldId id="323" r:id="rId32"/>
    <p:sldId id="324" r:id="rId33"/>
    <p:sldId id="326" r:id="rId34"/>
    <p:sldId id="327" r:id="rId35"/>
    <p:sldId id="328" r:id="rId36"/>
    <p:sldId id="329" r:id="rId37"/>
    <p:sldId id="330" r:id="rId3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92DA9"/>
    <a:srgbClr val="3F9769"/>
    <a:srgbClr val="B86B1E"/>
    <a:srgbClr val="0EC89C"/>
    <a:srgbClr val="765B7B"/>
    <a:srgbClr val="C90D5E"/>
    <a:srgbClr val="D60093"/>
    <a:srgbClr val="55603A"/>
    <a:srgbClr val="FF0000"/>
    <a:srgbClr val="3B5F3D"/>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6918" autoAdjust="0"/>
  </p:normalViewPr>
  <p:slideViewPr>
    <p:cSldViewPr>
      <p:cViewPr>
        <p:scale>
          <a:sx n="60" d="100"/>
          <a:sy n="60" d="100"/>
        </p:scale>
        <p:origin x="-786" y="-318"/>
      </p:cViewPr>
      <p:guideLst>
        <p:guide orient="horz" pos="2160"/>
        <p:guide pos="2880"/>
      </p:guideLst>
    </p:cSldViewPr>
  </p:slideViewPr>
  <p:notesTextViewPr>
    <p:cViewPr>
      <p:scale>
        <a:sx n="1" d="1"/>
        <a:sy n="1" d="1"/>
      </p:scale>
      <p:origin x="0" y="0"/>
    </p:cViewPr>
  </p:notesTextViewPr>
  <p:sorterViewPr>
    <p:cViewPr>
      <p:scale>
        <a:sx n="50" d="100"/>
        <a:sy n="50"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890E747-AB5E-4CC0-BCB1-A79E00094724}"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94FEB341-ADFD-407C-9568-0C42FDB0E6B0}">
      <dgm:prSet phldrT="[Text]" custT="1"/>
      <dgm:spPr/>
      <dgm:t>
        <a:bodyPr/>
        <a:lstStyle/>
        <a:p>
          <a:r>
            <a:rPr lang="en-US" sz="2000" dirty="0" smtClean="0">
              <a:solidFill>
                <a:srgbClr val="C00000"/>
              </a:solidFill>
              <a:latin typeface="Times New Roman" pitchFamily="18" charset="0"/>
              <a:cs typeface="Times New Roman" pitchFamily="18" charset="0"/>
            </a:rPr>
            <a:t>1. Nature, scope and object of enquiry </a:t>
          </a:r>
          <a:endParaRPr lang="en-US" sz="2000" dirty="0">
            <a:solidFill>
              <a:srgbClr val="C00000"/>
            </a:solidFill>
            <a:latin typeface="Times New Roman" pitchFamily="18" charset="0"/>
            <a:cs typeface="Times New Roman" pitchFamily="18" charset="0"/>
          </a:endParaRPr>
        </a:p>
      </dgm:t>
    </dgm:pt>
    <dgm:pt modelId="{B646F4A8-FD7C-46A6-B722-006A564EBDB7}" type="parTrans" cxnId="{EFB786C8-925D-412D-A8C2-B89933CFFA10}">
      <dgm:prSet/>
      <dgm:spPr/>
      <dgm:t>
        <a:bodyPr/>
        <a:lstStyle/>
        <a:p>
          <a:endParaRPr lang="en-US"/>
        </a:p>
      </dgm:t>
    </dgm:pt>
    <dgm:pt modelId="{315053B9-A776-4EB6-AE28-D835E788073A}" type="sibTrans" cxnId="{EFB786C8-925D-412D-A8C2-B89933CFFA10}">
      <dgm:prSet/>
      <dgm:spPr/>
      <dgm:t>
        <a:bodyPr/>
        <a:lstStyle/>
        <a:p>
          <a:endParaRPr lang="en-US"/>
        </a:p>
      </dgm:t>
    </dgm:pt>
    <dgm:pt modelId="{69303831-1AA7-4780-862B-F97BA25C466E}">
      <dgm:prSet phldrT="[Text]" custT="1"/>
      <dgm:spPr/>
      <dgm:t>
        <a:bodyPr/>
        <a:lstStyle/>
        <a:p>
          <a:r>
            <a:rPr lang="en-US" sz="2000" dirty="0" smtClean="0">
              <a:solidFill>
                <a:srgbClr val="C00000"/>
              </a:solidFill>
              <a:latin typeface="Times New Roman" pitchFamily="18" charset="0"/>
              <a:cs typeface="Times New Roman" pitchFamily="18" charset="0"/>
            </a:rPr>
            <a:t>4. Precision required</a:t>
          </a:r>
          <a:endParaRPr lang="en-US" sz="2000" dirty="0">
            <a:solidFill>
              <a:srgbClr val="C00000"/>
            </a:solidFill>
            <a:latin typeface="Times New Roman" pitchFamily="18" charset="0"/>
            <a:cs typeface="Times New Roman" pitchFamily="18" charset="0"/>
          </a:endParaRPr>
        </a:p>
      </dgm:t>
    </dgm:pt>
    <dgm:pt modelId="{844AF5F3-6569-482C-B72E-312AE5FCCAC1}" type="parTrans" cxnId="{E6188BCF-5456-4CB6-A131-B90E36D19887}">
      <dgm:prSet/>
      <dgm:spPr/>
      <dgm:t>
        <a:bodyPr/>
        <a:lstStyle/>
        <a:p>
          <a:endParaRPr lang="en-US"/>
        </a:p>
      </dgm:t>
    </dgm:pt>
    <dgm:pt modelId="{C8B0E2A2-D2DE-4E0A-BE18-4C87E22DF47E}" type="sibTrans" cxnId="{E6188BCF-5456-4CB6-A131-B90E36D19887}">
      <dgm:prSet/>
      <dgm:spPr/>
      <dgm:t>
        <a:bodyPr/>
        <a:lstStyle/>
        <a:p>
          <a:endParaRPr lang="en-US"/>
        </a:p>
      </dgm:t>
    </dgm:pt>
    <dgm:pt modelId="{77A5783D-4ED3-4CD8-A158-5AB434A967CA}">
      <dgm:prSet phldrT="[Text]" custT="1"/>
      <dgm:spPr/>
      <dgm:t>
        <a:bodyPr/>
        <a:lstStyle/>
        <a:p>
          <a:r>
            <a:rPr lang="en-US" sz="2000" dirty="0" smtClean="0">
              <a:solidFill>
                <a:srgbClr val="C00000"/>
              </a:solidFill>
              <a:latin typeface="Times New Roman" pitchFamily="18" charset="0"/>
              <a:cs typeface="Times New Roman" pitchFamily="18" charset="0"/>
            </a:rPr>
            <a:t>2. Availability of funds</a:t>
          </a:r>
          <a:endParaRPr lang="en-US" sz="2000" dirty="0">
            <a:solidFill>
              <a:srgbClr val="C00000"/>
            </a:solidFill>
            <a:latin typeface="Times New Roman" pitchFamily="18" charset="0"/>
            <a:cs typeface="Times New Roman" pitchFamily="18" charset="0"/>
          </a:endParaRPr>
        </a:p>
      </dgm:t>
    </dgm:pt>
    <dgm:pt modelId="{814EF5D6-ECB9-4522-A112-2DD27B424C5E}" type="parTrans" cxnId="{5EF63762-C533-41DF-8E33-284EC21C9E28}">
      <dgm:prSet/>
      <dgm:spPr/>
      <dgm:t>
        <a:bodyPr/>
        <a:lstStyle/>
        <a:p>
          <a:endParaRPr lang="en-US"/>
        </a:p>
      </dgm:t>
    </dgm:pt>
    <dgm:pt modelId="{5B1906B2-26A3-40EC-985A-238CA319D1C3}" type="sibTrans" cxnId="{5EF63762-C533-41DF-8E33-284EC21C9E28}">
      <dgm:prSet/>
      <dgm:spPr/>
      <dgm:t>
        <a:bodyPr/>
        <a:lstStyle/>
        <a:p>
          <a:endParaRPr lang="en-US"/>
        </a:p>
      </dgm:t>
    </dgm:pt>
    <dgm:pt modelId="{9EFC26BC-FCC4-4F14-A179-12ADD27DC6C7}">
      <dgm:prSet phldrT="[Text]" custT="1"/>
      <dgm:spPr/>
      <dgm:t>
        <a:bodyPr/>
        <a:lstStyle/>
        <a:p>
          <a:r>
            <a:rPr lang="en-US" sz="2000" smtClean="0">
              <a:solidFill>
                <a:srgbClr val="C00000"/>
              </a:solidFill>
              <a:latin typeface="Times New Roman" pitchFamily="18" charset="0"/>
              <a:cs typeface="Times New Roman" pitchFamily="18" charset="0"/>
            </a:rPr>
            <a:t>3. Availability of Time</a:t>
          </a:r>
          <a:endParaRPr lang="en-US" sz="2000" dirty="0">
            <a:solidFill>
              <a:srgbClr val="C00000"/>
            </a:solidFill>
            <a:latin typeface="Times New Roman" pitchFamily="18" charset="0"/>
            <a:cs typeface="Times New Roman" pitchFamily="18" charset="0"/>
          </a:endParaRPr>
        </a:p>
      </dgm:t>
    </dgm:pt>
    <dgm:pt modelId="{E72E0BED-4F5D-4D7E-A60B-54439D42ACE6}" type="parTrans" cxnId="{A81E683D-344E-4A5B-9539-A37952562B3A}">
      <dgm:prSet/>
      <dgm:spPr/>
      <dgm:t>
        <a:bodyPr/>
        <a:lstStyle/>
        <a:p>
          <a:endParaRPr lang="en-US"/>
        </a:p>
      </dgm:t>
    </dgm:pt>
    <dgm:pt modelId="{48F12B88-6154-4383-BD24-8AF75D62FEE1}" type="sibTrans" cxnId="{A81E683D-344E-4A5B-9539-A37952562B3A}">
      <dgm:prSet/>
      <dgm:spPr/>
      <dgm:t>
        <a:bodyPr/>
        <a:lstStyle/>
        <a:p>
          <a:endParaRPr lang="en-US"/>
        </a:p>
      </dgm:t>
    </dgm:pt>
    <dgm:pt modelId="{A31BDD2A-138C-4AD9-9AD7-70652BE84DCA}" type="pres">
      <dgm:prSet presAssocID="{C890E747-AB5E-4CC0-BCB1-A79E00094724}" presName="linear" presStyleCnt="0">
        <dgm:presLayoutVars>
          <dgm:animLvl val="lvl"/>
          <dgm:resizeHandles val="exact"/>
        </dgm:presLayoutVars>
      </dgm:prSet>
      <dgm:spPr/>
      <dgm:t>
        <a:bodyPr/>
        <a:lstStyle/>
        <a:p>
          <a:endParaRPr lang="en-US"/>
        </a:p>
      </dgm:t>
    </dgm:pt>
    <dgm:pt modelId="{5E2A18CA-D9D2-4C09-8D35-8C660CAF1DB3}" type="pres">
      <dgm:prSet presAssocID="{94FEB341-ADFD-407C-9568-0C42FDB0E6B0}" presName="parentText" presStyleLbl="node1" presStyleIdx="0" presStyleCnt="4">
        <dgm:presLayoutVars>
          <dgm:chMax val="0"/>
          <dgm:bulletEnabled val="1"/>
        </dgm:presLayoutVars>
      </dgm:prSet>
      <dgm:spPr/>
      <dgm:t>
        <a:bodyPr/>
        <a:lstStyle/>
        <a:p>
          <a:endParaRPr lang="en-US"/>
        </a:p>
      </dgm:t>
    </dgm:pt>
    <dgm:pt modelId="{6F120D0C-455A-4EC7-82BA-074874A32EFD}" type="pres">
      <dgm:prSet presAssocID="{315053B9-A776-4EB6-AE28-D835E788073A}" presName="spacer" presStyleCnt="0"/>
      <dgm:spPr/>
    </dgm:pt>
    <dgm:pt modelId="{48FC378F-9E9C-4621-ABAD-27DA65BDA0D8}" type="pres">
      <dgm:prSet presAssocID="{77A5783D-4ED3-4CD8-A158-5AB434A967CA}" presName="parentText" presStyleLbl="node1" presStyleIdx="1" presStyleCnt="4">
        <dgm:presLayoutVars>
          <dgm:chMax val="0"/>
          <dgm:bulletEnabled val="1"/>
        </dgm:presLayoutVars>
      </dgm:prSet>
      <dgm:spPr/>
      <dgm:t>
        <a:bodyPr/>
        <a:lstStyle/>
        <a:p>
          <a:endParaRPr lang="en-US"/>
        </a:p>
      </dgm:t>
    </dgm:pt>
    <dgm:pt modelId="{09EF0510-05A3-40A0-B042-ECB33F6ABFA9}" type="pres">
      <dgm:prSet presAssocID="{5B1906B2-26A3-40EC-985A-238CA319D1C3}" presName="spacer" presStyleCnt="0"/>
      <dgm:spPr/>
    </dgm:pt>
    <dgm:pt modelId="{D74DC86F-CDA9-491E-8B2A-0BFE190F5F8F}" type="pres">
      <dgm:prSet presAssocID="{9EFC26BC-FCC4-4F14-A179-12ADD27DC6C7}" presName="parentText" presStyleLbl="node1" presStyleIdx="2" presStyleCnt="4">
        <dgm:presLayoutVars>
          <dgm:chMax val="0"/>
          <dgm:bulletEnabled val="1"/>
        </dgm:presLayoutVars>
      </dgm:prSet>
      <dgm:spPr/>
      <dgm:t>
        <a:bodyPr/>
        <a:lstStyle/>
        <a:p>
          <a:endParaRPr lang="en-US"/>
        </a:p>
      </dgm:t>
    </dgm:pt>
    <dgm:pt modelId="{1B6FCF1B-7470-48D2-B805-9C923AF79605}" type="pres">
      <dgm:prSet presAssocID="{48F12B88-6154-4383-BD24-8AF75D62FEE1}" presName="spacer" presStyleCnt="0"/>
      <dgm:spPr/>
    </dgm:pt>
    <dgm:pt modelId="{7E71D235-DAFF-4669-A856-AD5A72E960E8}" type="pres">
      <dgm:prSet presAssocID="{69303831-1AA7-4780-862B-F97BA25C466E}" presName="parentText" presStyleLbl="node1" presStyleIdx="3" presStyleCnt="4">
        <dgm:presLayoutVars>
          <dgm:chMax val="0"/>
          <dgm:bulletEnabled val="1"/>
        </dgm:presLayoutVars>
      </dgm:prSet>
      <dgm:spPr/>
      <dgm:t>
        <a:bodyPr/>
        <a:lstStyle/>
        <a:p>
          <a:endParaRPr lang="en-US"/>
        </a:p>
      </dgm:t>
    </dgm:pt>
  </dgm:ptLst>
  <dgm:cxnLst>
    <dgm:cxn modelId="{5EF63762-C533-41DF-8E33-284EC21C9E28}" srcId="{C890E747-AB5E-4CC0-BCB1-A79E00094724}" destId="{77A5783D-4ED3-4CD8-A158-5AB434A967CA}" srcOrd="1" destOrd="0" parTransId="{814EF5D6-ECB9-4522-A112-2DD27B424C5E}" sibTransId="{5B1906B2-26A3-40EC-985A-238CA319D1C3}"/>
    <dgm:cxn modelId="{F611AED0-2B3D-40CC-B86E-F8180619D076}" type="presOf" srcId="{69303831-1AA7-4780-862B-F97BA25C466E}" destId="{7E71D235-DAFF-4669-A856-AD5A72E960E8}" srcOrd="0" destOrd="0" presId="urn:microsoft.com/office/officeart/2005/8/layout/vList2"/>
    <dgm:cxn modelId="{A81E683D-344E-4A5B-9539-A37952562B3A}" srcId="{C890E747-AB5E-4CC0-BCB1-A79E00094724}" destId="{9EFC26BC-FCC4-4F14-A179-12ADD27DC6C7}" srcOrd="2" destOrd="0" parTransId="{E72E0BED-4F5D-4D7E-A60B-54439D42ACE6}" sibTransId="{48F12B88-6154-4383-BD24-8AF75D62FEE1}"/>
    <dgm:cxn modelId="{EFB786C8-925D-412D-A8C2-B89933CFFA10}" srcId="{C890E747-AB5E-4CC0-BCB1-A79E00094724}" destId="{94FEB341-ADFD-407C-9568-0C42FDB0E6B0}" srcOrd="0" destOrd="0" parTransId="{B646F4A8-FD7C-46A6-B722-006A564EBDB7}" sibTransId="{315053B9-A776-4EB6-AE28-D835E788073A}"/>
    <dgm:cxn modelId="{D9137CE8-FE00-44E8-8DA6-01A888506D27}" type="presOf" srcId="{94FEB341-ADFD-407C-9568-0C42FDB0E6B0}" destId="{5E2A18CA-D9D2-4C09-8D35-8C660CAF1DB3}" srcOrd="0" destOrd="0" presId="urn:microsoft.com/office/officeart/2005/8/layout/vList2"/>
    <dgm:cxn modelId="{AD8C024D-FB6B-4860-A1E2-EA3F1F903850}" type="presOf" srcId="{9EFC26BC-FCC4-4F14-A179-12ADD27DC6C7}" destId="{D74DC86F-CDA9-491E-8B2A-0BFE190F5F8F}" srcOrd="0" destOrd="0" presId="urn:microsoft.com/office/officeart/2005/8/layout/vList2"/>
    <dgm:cxn modelId="{E6188BCF-5456-4CB6-A131-B90E36D19887}" srcId="{C890E747-AB5E-4CC0-BCB1-A79E00094724}" destId="{69303831-1AA7-4780-862B-F97BA25C466E}" srcOrd="3" destOrd="0" parTransId="{844AF5F3-6569-482C-B72E-312AE5FCCAC1}" sibTransId="{C8B0E2A2-D2DE-4E0A-BE18-4C87E22DF47E}"/>
    <dgm:cxn modelId="{E3273377-852B-422A-B032-82DF22A4622F}" type="presOf" srcId="{C890E747-AB5E-4CC0-BCB1-A79E00094724}" destId="{A31BDD2A-138C-4AD9-9AD7-70652BE84DCA}" srcOrd="0" destOrd="0" presId="urn:microsoft.com/office/officeart/2005/8/layout/vList2"/>
    <dgm:cxn modelId="{29539023-8289-4B5D-8A97-D430EDBB8A12}" type="presOf" srcId="{77A5783D-4ED3-4CD8-A158-5AB434A967CA}" destId="{48FC378F-9E9C-4621-ABAD-27DA65BDA0D8}" srcOrd="0" destOrd="0" presId="urn:microsoft.com/office/officeart/2005/8/layout/vList2"/>
    <dgm:cxn modelId="{8945631E-2978-433C-964D-832BB7580984}" type="presParOf" srcId="{A31BDD2A-138C-4AD9-9AD7-70652BE84DCA}" destId="{5E2A18CA-D9D2-4C09-8D35-8C660CAF1DB3}" srcOrd="0" destOrd="0" presId="urn:microsoft.com/office/officeart/2005/8/layout/vList2"/>
    <dgm:cxn modelId="{7BE81E6E-F6CD-40EF-AF9A-6EAC92C0343C}" type="presParOf" srcId="{A31BDD2A-138C-4AD9-9AD7-70652BE84DCA}" destId="{6F120D0C-455A-4EC7-82BA-074874A32EFD}" srcOrd="1" destOrd="0" presId="urn:microsoft.com/office/officeart/2005/8/layout/vList2"/>
    <dgm:cxn modelId="{65F8C92A-3783-42C0-9310-755A6141126A}" type="presParOf" srcId="{A31BDD2A-138C-4AD9-9AD7-70652BE84DCA}" destId="{48FC378F-9E9C-4621-ABAD-27DA65BDA0D8}" srcOrd="2" destOrd="0" presId="urn:microsoft.com/office/officeart/2005/8/layout/vList2"/>
    <dgm:cxn modelId="{59969D9C-03C6-4661-B331-9A7D418A01D9}" type="presParOf" srcId="{A31BDD2A-138C-4AD9-9AD7-70652BE84DCA}" destId="{09EF0510-05A3-40A0-B042-ECB33F6ABFA9}" srcOrd="3" destOrd="0" presId="urn:microsoft.com/office/officeart/2005/8/layout/vList2"/>
    <dgm:cxn modelId="{0A3F8B3D-FA9B-4A8E-863A-6D82B910AE8D}" type="presParOf" srcId="{A31BDD2A-138C-4AD9-9AD7-70652BE84DCA}" destId="{D74DC86F-CDA9-491E-8B2A-0BFE190F5F8F}" srcOrd="4" destOrd="0" presId="urn:microsoft.com/office/officeart/2005/8/layout/vList2"/>
    <dgm:cxn modelId="{4FCACD01-10FF-4590-8550-E96BB3D7BDCA}" type="presParOf" srcId="{A31BDD2A-138C-4AD9-9AD7-70652BE84DCA}" destId="{1B6FCF1B-7470-48D2-B805-9C923AF79605}" srcOrd="5" destOrd="0" presId="urn:microsoft.com/office/officeart/2005/8/layout/vList2"/>
    <dgm:cxn modelId="{C24B29F1-D219-4FFC-B496-563EC4F2748C}" type="presParOf" srcId="{A31BDD2A-138C-4AD9-9AD7-70652BE84DCA}" destId="{7E71D235-DAFF-4669-A856-AD5A72E960E8}" srcOrd="6" destOrd="0" presId="urn:microsoft.com/office/officeart/2005/8/layout/vList2"/>
  </dgm:cxnLst>
  <dgm:bg/>
  <dgm:whole/>
</dgm:dataModel>
</file>

<file path=ppt/diagrams/data2.xml><?xml version="1.0" encoding="utf-8"?>
<dgm:dataModel xmlns:dgm="http://schemas.openxmlformats.org/drawingml/2006/diagram" xmlns:a="http://schemas.openxmlformats.org/drawingml/2006/main">
  <dgm:ptLst>
    <dgm:pt modelId="{C75CD0AF-EFF9-4913-A747-3B6334E16C58}" type="doc">
      <dgm:prSet loTypeId="urn:microsoft.com/office/officeart/2005/8/layout/hierarchy6" loCatId="hierarchy" qsTypeId="urn:microsoft.com/office/officeart/2005/8/quickstyle/simple1" qsCatId="simple" csTypeId="urn:microsoft.com/office/officeart/2005/8/colors/accent1_2" csCatId="accent1" phldr="1"/>
      <dgm:spPr/>
      <dgm:t>
        <a:bodyPr/>
        <a:lstStyle/>
        <a:p>
          <a:endParaRPr lang="en-US"/>
        </a:p>
      </dgm:t>
    </dgm:pt>
    <dgm:pt modelId="{8C5CF0B0-1762-452F-8F5A-325E210637BE}">
      <dgm:prSet phldrT="[Text]"/>
      <dgm:spPr>
        <a:solidFill>
          <a:srgbClr val="592DA9"/>
        </a:solidFill>
      </dgm:spPr>
      <dgm:t>
        <a:bodyPr/>
        <a:lstStyle/>
        <a:p>
          <a:r>
            <a:rPr lang="en-US" dirty="0" smtClean="0">
              <a:latin typeface="Times New Roman" pitchFamily="18" charset="0"/>
              <a:cs typeface="Times New Roman" pitchFamily="18" charset="0"/>
            </a:rPr>
            <a:t>TYPES OF DATA</a:t>
          </a:r>
          <a:endParaRPr lang="en-US" dirty="0">
            <a:latin typeface="Times New Roman" pitchFamily="18" charset="0"/>
            <a:cs typeface="Times New Roman" pitchFamily="18" charset="0"/>
          </a:endParaRPr>
        </a:p>
      </dgm:t>
    </dgm:pt>
    <dgm:pt modelId="{1930BF4F-62DE-408B-9855-2160184CA5FD}" type="parTrans" cxnId="{0ABF2F1D-6658-4A4A-802C-CC8DEE8F7E67}">
      <dgm:prSet/>
      <dgm:spPr/>
      <dgm:t>
        <a:bodyPr/>
        <a:lstStyle/>
        <a:p>
          <a:endParaRPr lang="en-US"/>
        </a:p>
      </dgm:t>
    </dgm:pt>
    <dgm:pt modelId="{CCD3BEA6-26F2-438F-81D0-6237FB2DD969}" type="sibTrans" cxnId="{0ABF2F1D-6658-4A4A-802C-CC8DEE8F7E67}">
      <dgm:prSet/>
      <dgm:spPr/>
      <dgm:t>
        <a:bodyPr/>
        <a:lstStyle/>
        <a:p>
          <a:endParaRPr lang="en-US"/>
        </a:p>
      </dgm:t>
    </dgm:pt>
    <dgm:pt modelId="{C627B8BD-B326-46A3-8045-D4F8D405CCEA}">
      <dgm:prSet phldrT="[Text]"/>
      <dgm:spPr>
        <a:solidFill>
          <a:srgbClr val="92D050"/>
        </a:solidFill>
      </dgm:spPr>
      <dgm:t>
        <a:bodyPr/>
        <a:lstStyle/>
        <a:p>
          <a:r>
            <a:rPr lang="en-US" dirty="0" smtClean="0">
              <a:latin typeface="Times New Roman" pitchFamily="18" charset="0"/>
              <a:cs typeface="Times New Roman" pitchFamily="18" charset="0"/>
            </a:rPr>
            <a:t>PRIMARY DATA</a:t>
          </a:r>
          <a:endParaRPr lang="en-US" dirty="0">
            <a:latin typeface="Times New Roman" pitchFamily="18" charset="0"/>
            <a:cs typeface="Times New Roman" pitchFamily="18" charset="0"/>
          </a:endParaRPr>
        </a:p>
      </dgm:t>
    </dgm:pt>
    <dgm:pt modelId="{8D0AEC91-56E9-452F-92A8-4913329E9041}" type="parTrans" cxnId="{F966100E-617B-419E-903E-B4CBF164BDFF}">
      <dgm:prSet/>
      <dgm:spPr/>
      <dgm:t>
        <a:bodyPr/>
        <a:lstStyle/>
        <a:p>
          <a:endParaRPr lang="en-US"/>
        </a:p>
      </dgm:t>
    </dgm:pt>
    <dgm:pt modelId="{9E5C9C82-7F41-430E-ACE5-72553F903F78}" type="sibTrans" cxnId="{F966100E-617B-419E-903E-B4CBF164BDFF}">
      <dgm:prSet/>
      <dgm:spPr/>
      <dgm:t>
        <a:bodyPr/>
        <a:lstStyle/>
        <a:p>
          <a:endParaRPr lang="en-US"/>
        </a:p>
      </dgm:t>
    </dgm:pt>
    <dgm:pt modelId="{69D96DA4-3356-410D-9692-76D05B1EEB30}">
      <dgm:prSet phldrT="[Text]"/>
      <dgm:spPr/>
      <dgm:t>
        <a:bodyPr/>
        <a:lstStyle/>
        <a:p>
          <a:r>
            <a:rPr lang="en-US" dirty="0" smtClean="0">
              <a:latin typeface="Times New Roman" pitchFamily="18" charset="0"/>
              <a:cs typeface="Times New Roman" pitchFamily="18" charset="0"/>
            </a:rPr>
            <a:t>SECONDARY DATA</a:t>
          </a:r>
          <a:endParaRPr lang="en-US" dirty="0">
            <a:latin typeface="Times New Roman" pitchFamily="18" charset="0"/>
            <a:cs typeface="Times New Roman" pitchFamily="18" charset="0"/>
          </a:endParaRPr>
        </a:p>
      </dgm:t>
    </dgm:pt>
    <dgm:pt modelId="{578E278A-7123-423C-BEA5-936F0BBF3CD8}" type="parTrans" cxnId="{A8651F80-ED3D-4F2D-B129-F66D9B92CDFB}">
      <dgm:prSet/>
      <dgm:spPr/>
      <dgm:t>
        <a:bodyPr/>
        <a:lstStyle/>
        <a:p>
          <a:endParaRPr lang="en-US"/>
        </a:p>
      </dgm:t>
    </dgm:pt>
    <dgm:pt modelId="{EE719450-18C5-4E7D-910A-671A4153367C}" type="sibTrans" cxnId="{A8651F80-ED3D-4F2D-B129-F66D9B92CDFB}">
      <dgm:prSet/>
      <dgm:spPr/>
      <dgm:t>
        <a:bodyPr/>
        <a:lstStyle/>
        <a:p>
          <a:endParaRPr lang="en-US"/>
        </a:p>
      </dgm:t>
    </dgm:pt>
    <dgm:pt modelId="{C17F005B-635F-4C9C-B7B0-7B8E733D7D11}" type="pres">
      <dgm:prSet presAssocID="{C75CD0AF-EFF9-4913-A747-3B6334E16C58}" presName="mainComposite" presStyleCnt="0">
        <dgm:presLayoutVars>
          <dgm:chPref val="1"/>
          <dgm:dir/>
          <dgm:animOne val="branch"/>
          <dgm:animLvl val="lvl"/>
          <dgm:resizeHandles val="exact"/>
        </dgm:presLayoutVars>
      </dgm:prSet>
      <dgm:spPr/>
      <dgm:t>
        <a:bodyPr/>
        <a:lstStyle/>
        <a:p>
          <a:endParaRPr lang="en-US"/>
        </a:p>
      </dgm:t>
    </dgm:pt>
    <dgm:pt modelId="{F0A3B317-80BB-4E02-B697-A01E4C41910E}" type="pres">
      <dgm:prSet presAssocID="{C75CD0AF-EFF9-4913-A747-3B6334E16C58}" presName="hierFlow" presStyleCnt="0"/>
      <dgm:spPr/>
    </dgm:pt>
    <dgm:pt modelId="{7916D263-17AC-4BE5-AEB3-CE5FE35CA824}" type="pres">
      <dgm:prSet presAssocID="{C75CD0AF-EFF9-4913-A747-3B6334E16C58}" presName="hierChild1" presStyleCnt="0">
        <dgm:presLayoutVars>
          <dgm:chPref val="1"/>
          <dgm:animOne val="branch"/>
          <dgm:animLvl val="lvl"/>
        </dgm:presLayoutVars>
      </dgm:prSet>
      <dgm:spPr/>
    </dgm:pt>
    <dgm:pt modelId="{82862DEE-F4B3-48E0-9721-6C4E47BD46C8}" type="pres">
      <dgm:prSet presAssocID="{8C5CF0B0-1762-452F-8F5A-325E210637BE}" presName="Name14" presStyleCnt="0"/>
      <dgm:spPr/>
    </dgm:pt>
    <dgm:pt modelId="{AC6A27D6-C3D2-427B-8502-5676B58A1C52}" type="pres">
      <dgm:prSet presAssocID="{8C5CF0B0-1762-452F-8F5A-325E210637BE}" presName="level1Shape" presStyleLbl="node0" presStyleIdx="0" presStyleCnt="1">
        <dgm:presLayoutVars>
          <dgm:chPref val="3"/>
        </dgm:presLayoutVars>
      </dgm:prSet>
      <dgm:spPr/>
      <dgm:t>
        <a:bodyPr/>
        <a:lstStyle/>
        <a:p>
          <a:endParaRPr lang="en-US"/>
        </a:p>
      </dgm:t>
    </dgm:pt>
    <dgm:pt modelId="{5A34AAFB-FEC4-43B1-A414-815DC29A42F1}" type="pres">
      <dgm:prSet presAssocID="{8C5CF0B0-1762-452F-8F5A-325E210637BE}" presName="hierChild2" presStyleCnt="0"/>
      <dgm:spPr/>
    </dgm:pt>
    <dgm:pt modelId="{85F2E5AB-B4F9-4694-99B0-2FE562DC77DF}" type="pres">
      <dgm:prSet presAssocID="{8D0AEC91-56E9-452F-92A8-4913329E9041}" presName="Name19" presStyleLbl="parChTrans1D2" presStyleIdx="0" presStyleCnt="2"/>
      <dgm:spPr/>
      <dgm:t>
        <a:bodyPr/>
        <a:lstStyle/>
        <a:p>
          <a:endParaRPr lang="en-US"/>
        </a:p>
      </dgm:t>
    </dgm:pt>
    <dgm:pt modelId="{36DD428C-D7E3-4B61-A28D-364B8222F78F}" type="pres">
      <dgm:prSet presAssocID="{C627B8BD-B326-46A3-8045-D4F8D405CCEA}" presName="Name21" presStyleCnt="0"/>
      <dgm:spPr/>
    </dgm:pt>
    <dgm:pt modelId="{2FB9C643-548F-4354-A0F8-5C04E95DC7D3}" type="pres">
      <dgm:prSet presAssocID="{C627B8BD-B326-46A3-8045-D4F8D405CCEA}" presName="level2Shape" presStyleLbl="node2" presStyleIdx="0" presStyleCnt="2" custScaleX="230382"/>
      <dgm:spPr/>
      <dgm:t>
        <a:bodyPr/>
        <a:lstStyle/>
        <a:p>
          <a:endParaRPr lang="en-US"/>
        </a:p>
      </dgm:t>
    </dgm:pt>
    <dgm:pt modelId="{C000E634-3F4E-405B-9F03-8E15348284A4}" type="pres">
      <dgm:prSet presAssocID="{C627B8BD-B326-46A3-8045-D4F8D405CCEA}" presName="hierChild3" presStyleCnt="0"/>
      <dgm:spPr/>
    </dgm:pt>
    <dgm:pt modelId="{058E92C3-15CC-462B-8DE8-05593A169FE9}" type="pres">
      <dgm:prSet presAssocID="{578E278A-7123-423C-BEA5-936F0BBF3CD8}" presName="Name19" presStyleLbl="parChTrans1D2" presStyleIdx="1" presStyleCnt="2"/>
      <dgm:spPr/>
      <dgm:t>
        <a:bodyPr/>
        <a:lstStyle/>
        <a:p>
          <a:endParaRPr lang="en-US"/>
        </a:p>
      </dgm:t>
    </dgm:pt>
    <dgm:pt modelId="{F706B22E-C95C-46EF-996E-6352B3419DA5}" type="pres">
      <dgm:prSet presAssocID="{69D96DA4-3356-410D-9692-76D05B1EEB30}" presName="Name21" presStyleCnt="0"/>
      <dgm:spPr/>
    </dgm:pt>
    <dgm:pt modelId="{B2ED1D8F-1BBE-4548-B383-FC5E31A2BF3F}" type="pres">
      <dgm:prSet presAssocID="{69D96DA4-3356-410D-9692-76D05B1EEB30}" presName="level2Shape" presStyleLbl="node2" presStyleIdx="1" presStyleCnt="2" custScaleX="230497"/>
      <dgm:spPr/>
      <dgm:t>
        <a:bodyPr/>
        <a:lstStyle/>
        <a:p>
          <a:endParaRPr lang="en-US"/>
        </a:p>
      </dgm:t>
    </dgm:pt>
    <dgm:pt modelId="{14743D73-6EC5-4666-9979-4BFB392D749F}" type="pres">
      <dgm:prSet presAssocID="{69D96DA4-3356-410D-9692-76D05B1EEB30}" presName="hierChild3" presStyleCnt="0"/>
      <dgm:spPr/>
    </dgm:pt>
    <dgm:pt modelId="{72EF7174-92FC-40CC-9B30-434B388A148A}" type="pres">
      <dgm:prSet presAssocID="{C75CD0AF-EFF9-4913-A747-3B6334E16C58}" presName="bgShapesFlow" presStyleCnt="0"/>
      <dgm:spPr/>
    </dgm:pt>
  </dgm:ptLst>
  <dgm:cxnLst>
    <dgm:cxn modelId="{22A8F3FC-5EF1-497E-BAD5-0B741C3F1212}" type="presOf" srcId="{69D96DA4-3356-410D-9692-76D05B1EEB30}" destId="{B2ED1D8F-1BBE-4548-B383-FC5E31A2BF3F}" srcOrd="0" destOrd="0" presId="urn:microsoft.com/office/officeart/2005/8/layout/hierarchy6"/>
    <dgm:cxn modelId="{A8651F80-ED3D-4F2D-B129-F66D9B92CDFB}" srcId="{8C5CF0B0-1762-452F-8F5A-325E210637BE}" destId="{69D96DA4-3356-410D-9692-76D05B1EEB30}" srcOrd="1" destOrd="0" parTransId="{578E278A-7123-423C-BEA5-936F0BBF3CD8}" sibTransId="{EE719450-18C5-4E7D-910A-671A4153367C}"/>
    <dgm:cxn modelId="{FB93DDF1-6F59-489C-A401-FFACA3EB0C34}" type="presOf" srcId="{8D0AEC91-56E9-452F-92A8-4913329E9041}" destId="{85F2E5AB-B4F9-4694-99B0-2FE562DC77DF}" srcOrd="0" destOrd="0" presId="urn:microsoft.com/office/officeart/2005/8/layout/hierarchy6"/>
    <dgm:cxn modelId="{4EF9AE44-69A6-4ADB-8FC8-F14E582E0E37}" type="presOf" srcId="{C627B8BD-B326-46A3-8045-D4F8D405CCEA}" destId="{2FB9C643-548F-4354-A0F8-5C04E95DC7D3}" srcOrd="0" destOrd="0" presId="urn:microsoft.com/office/officeart/2005/8/layout/hierarchy6"/>
    <dgm:cxn modelId="{A0519065-10B9-4135-B71F-80C6A7DCEC7C}" type="presOf" srcId="{C75CD0AF-EFF9-4913-A747-3B6334E16C58}" destId="{C17F005B-635F-4C9C-B7B0-7B8E733D7D11}" srcOrd="0" destOrd="0" presId="urn:microsoft.com/office/officeart/2005/8/layout/hierarchy6"/>
    <dgm:cxn modelId="{F1C114C9-EC3F-47B7-BDF0-DB336811CD8C}" type="presOf" srcId="{578E278A-7123-423C-BEA5-936F0BBF3CD8}" destId="{058E92C3-15CC-462B-8DE8-05593A169FE9}" srcOrd="0" destOrd="0" presId="urn:microsoft.com/office/officeart/2005/8/layout/hierarchy6"/>
    <dgm:cxn modelId="{0ABF2F1D-6658-4A4A-802C-CC8DEE8F7E67}" srcId="{C75CD0AF-EFF9-4913-A747-3B6334E16C58}" destId="{8C5CF0B0-1762-452F-8F5A-325E210637BE}" srcOrd="0" destOrd="0" parTransId="{1930BF4F-62DE-408B-9855-2160184CA5FD}" sibTransId="{CCD3BEA6-26F2-438F-81D0-6237FB2DD969}"/>
    <dgm:cxn modelId="{F966100E-617B-419E-903E-B4CBF164BDFF}" srcId="{8C5CF0B0-1762-452F-8F5A-325E210637BE}" destId="{C627B8BD-B326-46A3-8045-D4F8D405CCEA}" srcOrd="0" destOrd="0" parTransId="{8D0AEC91-56E9-452F-92A8-4913329E9041}" sibTransId="{9E5C9C82-7F41-430E-ACE5-72553F903F78}"/>
    <dgm:cxn modelId="{4EF05D07-A0BF-453B-B1B2-69D09E2CFDBA}" type="presOf" srcId="{8C5CF0B0-1762-452F-8F5A-325E210637BE}" destId="{AC6A27D6-C3D2-427B-8502-5676B58A1C52}" srcOrd="0" destOrd="0" presId="urn:microsoft.com/office/officeart/2005/8/layout/hierarchy6"/>
    <dgm:cxn modelId="{F6A73817-3DC6-4C19-AE0F-1782B5516CED}" type="presParOf" srcId="{C17F005B-635F-4C9C-B7B0-7B8E733D7D11}" destId="{F0A3B317-80BB-4E02-B697-A01E4C41910E}" srcOrd="0" destOrd="0" presId="urn:microsoft.com/office/officeart/2005/8/layout/hierarchy6"/>
    <dgm:cxn modelId="{FF3BC942-AFA2-47C0-AECA-FAAF23368D8F}" type="presParOf" srcId="{F0A3B317-80BB-4E02-B697-A01E4C41910E}" destId="{7916D263-17AC-4BE5-AEB3-CE5FE35CA824}" srcOrd="0" destOrd="0" presId="urn:microsoft.com/office/officeart/2005/8/layout/hierarchy6"/>
    <dgm:cxn modelId="{4AE08932-CC72-48A9-8401-54690ACF64FB}" type="presParOf" srcId="{7916D263-17AC-4BE5-AEB3-CE5FE35CA824}" destId="{82862DEE-F4B3-48E0-9721-6C4E47BD46C8}" srcOrd="0" destOrd="0" presId="urn:microsoft.com/office/officeart/2005/8/layout/hierarchy6"/>
    <dgm:cxn modelId="{A4279BB2-6AB5-46CA-A704-EDB1570587DB}" type="presParOf" srcId="{82862DEE-F4B3-48E0-9721-6C4E47BD46C8}" destId="{AC6A27D6-C3D2-427B-8502-5676B58A1C52}" srcOrd="0" destOrd="0" presId="urn:microsoft.com/office/officeart/2005/8/layout/hierarchy6"/>
    <dgm:cxn modelId="{55951C13-E33F-494A-8513-2F7F7B1ADAEE}" type="presParOf" srcId="{82862DEE-F4B3-48E0-9721-6C4E47BD46C8}" destId="{5A34AAFB-FEC4-43B1-A414-815DC29A42F1}" srcOrd="1" destOrd="0" presId="urn:microsoft.com/office/officeart/2005/8/layout/hierarchy6"/>
    <dgm:cxn modelId="{34D38D3F-1EDC-48AF-A1F8-1C2705B96920}" type="presParOf" srcId="{5A34AAFB-FEC4-43B1-A414-815DC29A42F1}" destId="{85F2E5AB-B4F9-4694-99B0-2FE562DC77DF}" srcOrd="0" destOrd="0" presId="urn:microsoft.com/office/officeart/2005/8/layout/hierarchy6"/>
    <dgm:cxn modelId="{6B759056-FFC1-41EA-A99F-040AC8FCA77C}" type="presParOf" srcId="{5A34AAFB-FEC4-43B1-A414-815DC29A42F1}" destId="{36DD428C-D7E3-4B61-A28D-364B8222F78F}" srcOrd="1" destOrd="0" presId="urn:microsoft.com/office/officeart/2005/8/layout/hierarchy6"/>
    <dgm:cxn modelId="{8595E278-5AD6-46DB-90C5-9CFED44F85A1}" type="presParOf" srcId="{36DD428C-D7E3-4B61-A28D-364B8222F78F}" destId="{2FB9C643-548F-4354-A0F8-5C04E95DC7D3}" srcOrd="0" destOrd="0" presId="urn:microsoft.com/office/officeart/2005/8/layout/hierarchy6"/>
    <dgm:cxn modelId="{A8F8BDC5-7AFD-44EF-8B31-F355FEAA8BEB}" type="presParOf" srcId="{36DD428C-D7E3-4B61-A28D-364B8222F78F}" destId="{C000E634-3F4E-405B-9F03-8E15348284A4}" srcOrd="1" destOrd="0" presId="urn:microsoft.com/office/officeart/2005/8/layout/hierarchy6"/>
    <dgm:cxn modelId="{5AA81CE6-8921-4303-994D-DC75923F094D}" type="presParOf" srcId="{5A34AAFB-FEC4-43B1-A414-815DC29A42F1}" destId="{058E92C3-15CC-462B-8DE8-05593A169FE9}" srcOrd="2" destOrd="0" presId="urn:microsoft.com/office/officeart/2005/8/layout/hierarchy6"/>
    <dgm:cxn modelId="{EAA6EA71-CCB0-45D8-9436-FF8968B53BD2}" type="presParOf" srcId="{5A34AAFB-FEC4-43B1-A414-815DC29A42F1}" destId="{F706B22E-C95C-46EF-996E-6352B3419DA5}" srcOrd="3" destOrd="0" presId="urn:microsoft.com/office/officeart/2005/8/layout/hierarchy6"/>
    <dgm:cxn modelId="{7F95C7C7-74F3-4785-AFA5-06632B690115}" type="presParOf" srcId="{F706B22E-C95C-46EF-996E-6352B3419DA5}" destId="{B2ED1D8F-1BBE-4548-B383-FC5E31A2BF3F}" srcOrd="0" destOrd="0" presId="urn:microsoft.com/office/officeart/2005/8/layout/hierarchy6"/>
    <dgm:cxn modelId="{84734772-CE73-4BB4-A6CF-A8B5DAAB4A8D}" type="presParOf" srcId="{F706B22E-C95C-46EF-996E-6352B3419DA5}" destId="{14743D73-6EC5-4666-9979-4BFB392D749F}" srcOrd="1" destOrd="0" presId="urn:microsoft.com/office/officeart/2005/8/layout/hierarchy6"/>
    <dgm:cxn modelId="{B2189162-EA54-4894-BB5D-AC26B1FE5F27}" type="presParOf" srcId="{C17F005B-635F-4C9C-B7B0-7B8E733D7D11}" destId="{72EF7174-92FC-40CC-9B30-434B388A148A}" srcOrd="1" destOrd="0" presId="urn:microsoft.com/office/officeart/2005/8/layout/hierarchy6"/>
  </dgm:cxnLst>
  <dgm:bg/>
  <dgm:whole/>
</dgm:dataModel>
</file>

<file path=ppt/diagrams/data3.xml><?xml version="1.0" encoding="utf-8"?>
<dgm:dataModel xmlns:dgm="http://schemas.openxmlformats.org/drawingml/2006/diagram" xmlns:a="http://schemas.openxmlformats.org/drawingml/2006/main">
  <dgm:ptLst>
    <dgm:pt modelId="{6D9CFC79-F46D-4705-A220-DBADF02B90D6}" type="doc">
      <dgm:prSet loTypeId="urn:microsoft.com/office/officeart/2005/8/layout/hierarchy1" loCatId="hierarchy" qsTypeId="urn:microsoft.com/office/officeart/2005/8/quickstyle/3d1" qsCatId="3D" csTypeId="urn:microsoft.com/office/officeart/2005/8/colors/colorful5" csCatId="colorful" phldr="1"/>
      <dgm:spPr/>
      <dgm:t>
        <a:bodyPr/>
        <a:lstStyle/>
        <a:p>
          <a:endParaRPr lang="en-US"/>
        </a:p>
      </dgm:t>
    </dgm:pt>
    <dgm:pt modelId="{22A3B1BF-2A81-4444-B934-936FAC3DFD3A}">
      <dgm:prSet phldrT="[Text]" custT="1"/>
      <dgm:spPr/>
      <dgm:t>
        <a:bodyPr/>
        <a:lstStyle/>
        <a:p>
          <a:r>
            <a:rPr lang="en-US" sz="2200" b="1" dirty="0" smtClean="0">
              <a:solidFill>
                <a:srgbClr val="3F9769"/>
              </a:solidFill>
              <a:latin typeface="Times New Roman" pitchFamily="18" charset="0"/>
              <a:cs typeface="Times New Roman" pitchFamily="18" charset="0"/>
            </a:rPr>
            <a:t>Indirect</a:t>
          </a:r>
          <a:endParaRPr lang="en-US" sz="2200" b="1" dirty="0">
            <a:solidFill>
              <a:srgbClr val="3F9769"/>
            </a:solidFill>
            <a:latin typeface="Times New Roman" pitchFamily="18" charset="0"/>
            <a:cs typeface="Times New Roman" pitchFamily="18" charset="0"/>
          </a:endParaRPr>
        </a:p>
      </dgm:t>
    </dgm:pt>
    <dgm:pt modelId="{5080079C-B86A-474C-9CAA-F7988C0355D8}" type="parTrans" cxnId="{51724F66-8170-4EAD-AFAA-19A52411DE66}">
      <dgm:prSet/>
      <dgm:spPr/>
      <dgm:t>
        <a:bodyPr/>
        <a:lstStyle/>
        <a:p>
          <a:endParaRPr lang="en-US" sz="2200">
            <a:solidFill>
              <a:srgbClr val="002060"/>
            </a:solidFill>
            <a:latin typeface="Times New Roman" pitchFamily="18" charset="0"/>
            <a:cs typeface="Times New Roman" pitchFamily="18" charset="0"/>
          </a:endParaRPr>
        </a:p>
      </dgm:t>
    </dgm:pt>
    <dgm:pt modelId="{15E0D3AB-68E6-4505-8EB1-7419739A312C}" type="sibTrans" cxnId="{51724F66-8170-4EAD-AFAA-19A52411DE66}">
      <dgm:prSet/>
      <dgm:spPr/>
      <dgm:t>
        <a:bodyPr/>
        <a:lstStyle/>
        <a:p>
          <a:endParaRPr lang="en-US">
            <a:latin typeface="Times New Roman" pitchFamily="18" charset="0"/>
            <a:cs typeface="Times New Roman" pitchFamily="18" charset="0"/>
          </a:endParaRPr>
        </a:p>
      </dgm:t>
    </dgm:pt>
    <dgm:pt modelId="{6570C67B-AABD-4906-97AA-75CD04AB2A9A}">
      <dgm:prSet custT="1"/>
      <dgm:spPr/>
      <dgm:t>
        <a:bodyPr/>
        <a:lstStyle/>
        <a:p>
          <a:r>
            <a:rPr lang="en-US" sz="2200" b="1" dirty="0" smtClean="0">
              <a:solidFill>
                <a:srgbClr val="002060"/>
              </a:solidFill>
              <a:latin typeface="Times New Roman" pitchFamily="18" charset="0"/>
              <a:cs typeface="Times New Roman" pitchFamily="18" charset="0"/>
            </a:rPr>
            <a:t>Observation</a:t>
          </a:r>
          <a:endParaRPr lang="en-US" sz="2200" b="1" dirty="0">
            <a:solidFill>
              <a:srgbClr val="002060"/>
            </a:solidFill>
            <a:latin typeface="Times New Roman" pitchFamily="18" charset="0"/>
            <a:cs typeface="Times New Roman" pitchFamily="18" charset="0"/>
          </a:endParaRPr>
        </a:p>
      </dgm:t>
    </dgm:pt>
    <dgm:pt modelId="{188C5730-46F7-465B-AFB2-58466E1FAD5A}" type="parTrans" cxnId="{15640615-5434-4BA6-B1AF-0A38C2BA31C9}">
      <dgm:prSet/>
      <dgm:spPr/>
      <dgm:t>
        <a:bodyPr/>
        <a:lstStyle/>
        <a:p>
          <a:endParaRPr lang="en-US" sz="2200">
            <a:solidFill>
              <a:srgbClr val="002060"/>
            </a:solidFill>
            <a:latin typeface="Times New Roman" pitchFamily="18" charset="0"/>
            <a:cs typeface="Times New Roman" pitchFamily="18" charset="0"/>
          </a:endParaRPr>
        </a:p>
      </dgm:t>
    </dgm:pt>
    <dgm:pt modelId="{E0CA12B6-A67A-45A9-B555-850E9640FB35}" type="sibTrans" cxnId="{15640615-5434-4BA6-B1AF-0A38C2BA31C9}">
      <dgm:prSet/>
      <dgm:spPr/>
      <dgm:t>
        <a:bodyPr/>
        <a:lstStyle/>
        <a:p>
          <a:endParaRPr lang="en-US">
            <a:latin typeface="Times New Roman" pitchFamily="18" charset="0"/>
            <a:cs typeface="Times New Roman" pitchFamily="18" charset="0"/>
          </a:endParaRPr>
        </a:p>
      </dgm:t>
    </dgm:pt>
    <dgm:pt modelId="{10118F55-C2D6-479F-AC0C-0897569848B6}">
      <dgm:prSet custT="1"/>
      <dgm:spPr/>
      <dgm:t>
        <a:bodyPr/>
        <a:lstStyle/>
        <a:p>
          <a:r>
            <a:rPr lang="en-US" sz="2200" b="1" dirty="0" smtClean="0">
              <a:solidFill>
                <a:srgbClr val="002060"/>
              </a:solidFill>
              <a:latin typeface="Times New Roman" pitchFamily="18" charset="0"/>
              <a:cs typeface="Times New Roman" pitchFamily="18" charset="0"/>
            </a:rPr>
            <a:t>Schedule</a:t>
          </a:r>
          <a:endParaRPr lang="en-US" sz="2200" b="1" dirty="0">
            <a:solidFill>
              <a:srgbClr val="002060"/>
            </a:solidFill>
            <a:latin typeface="Times New Roman" pitchFamily="18" charset="0"/>
            <a:cs typeface="Times New Roman" pitchFamily="18" charset="0"/>
          </a:endParaRPr>
        </a:p>
      </dgm:t>
    </dgm:pt>
    <dgm:pt modelId="{AC890966-65B7-4770-8709-B345636E0CC5}" type="parTrans" cxnId="{E29D450B-71AD-49B2-88F2-B7F7DC3F632D}">
      <dgm:prSet/>
      <dgm:spPr/>
      <dgm:t>
        <a:bodyPr/>
        <a:lstStyle/>
        <a:p>
          <a:endParaRPr lang="en-US" sz="2200">
            <a:solidFill>
              <a:srgbClr val="002060"/>
            </a:solidFill>
            <a:latin typeface="Times New Roman" pitchFamily="18" charset="0"/>
            <a:cs typeface="Times New Roman" pitchFamily="18" charset="0"/>
          </a:endParaRPr>
        </a:p>
      </dgm:t>
    </dgm:pt>
    <dgm:pt modelId="{D863565F-51AF-4813-95CC-181269E8E4D4}" type="sibTrans" cxnId="{E29D450B-71AD-49B2-88F2-B7F7DC3F632D}">
      <dgm:prSet/>
      <dgm:spPr/>
      <dgm:t>
        <a:bodyPr/>
        <a:lstStyle/>
        <a:p>
          <a:endParaRPr lang="en-US">
            <a:latin typeface="Times New Roman" pitchFamily="18" charset="0"/>
            <a:cs typeface="Times New Roman" pitchFamily="18" charset="0"/>
          </a:endParaRPr>
        </a:p>
      </dgm:t>
    </dgm:pt>
    <dgm:pt modelId="{51B1E621-31F3-47F4-B93C-D8C8BFAB909C}">
      <dgm:prSet custT="1"/>
      <dgm:spPr/>
      <dgm:t>
        <a:bodyPr/>
        <a:lstStyle/>
        <a:p>
          <a:r>
            <a:rPr lang="en-US" sz="2200" b="1" dirty="0" smtClean="0">
              <a:solidFill>
                <a:srgbClr val="002060"/>
              </a:solidFill>
              <a:latin typeface="Times New Roman" pitchFamily="18" charset="0"/>
              <a:cs typeface="Times New Roman" pitchFamily="18" charset="0"/>
            </a:rPr>
            <a:t>Interview</a:t>
          </a:r>
          <a:endParaRPr lang="en-US" sz="2200" b="1" dirty="0">
            <a:solidFill>
              <a:srgbClr val="002060"/>
            </a:solidFill>
            <a:latin typeface="Times New Roman" pitchFamily="18" charset="0"/>
            <a:cs typeface="Times New Roman" pitchFamily="18" charset="0"/>
          </a:endParaRPr>
        </a:p>
      </dgm:t>
    </dgm:pt>
    <dgm:pt modelId="{A76D8741-1609-44D4-BE73-6B688A308D95}" type="parTrans" cxnId="{B9C10208-D929-41F1-8AB9-B42C90232BED}">
      <dgm:prSet/>
      <dgm:spPr/>
      <dgm:t>
        <a:bodyPr/>
        <a:lstStyle/>
        <a:p>
          <a:endParaRPr lang="en-US" sz="2200">
            <a:solidFill>
              <a:srgbClr val="002060"/>
            </a:solidFill>
            <a:latin typeface="Times New Roman" pitchFamily="18" charset="0"/>
            <a:cs typeface="Times New Roman" pitchFamily="18" charset="0"/>
          </a:endParaRPr>
        </a:p>
      </dgm:t>
    </dgm:pt>
    <dgm:pt modelId="{1AC90A9D-28A3-4887-AEB2-9A2A2F5E72A5}" type="sibTrans" cxnId="{B9C10208-D929-41F1-8AB9-B42C90232BED}">
      <dgm:prSet/>
      <dgm:spPr/>
      <dgm:t>
        <a:bodyPr/>
        <a:lstStyle/>
        <a:p>
          <a:endParaRPr lang="en-US">
            <a:latin typeface="Times New Roman" pitchFamily="18" charset="0"/>
            <a:cs typeface="Times New Roman" pitchFamily="18" charset="0"/>
          </a:endParaRPr>
        </a:p>
      </dgm:t>
    </dgm:pt>
    <dgm:pt modelId="{F25AAC9F-7B1B-4390-A68A-DF3E1F720B00}">
      <dgm:prSet custT="1"/>
      <dgm:spPr/>
      <dgm:t>
        <a:bodyPr/>
        <a:lstStyle/>
        <a:p>
          <a:r>
            <a:rPr lang="en-US" sz="2200" b="1" dirty="0" smtClean="0">
              <a:solidFill>
                <a:srgbClr val="002060"/>
              </a:solidFill>
              <a:latin typeface="Times New Roman" pitchFamily="18" charset="0"/>
              <a:cs typeface="Times New Roman" pitchFamily="18" charset="0"/>
            </a:rPr>
            <a:t>Questionnaire</a:t>
          </a:r>
          <a:endParaRPr lang="en-US" sz="2200" b="1" dirty="0">
            <a:solidFill>
              <a:srgbClr val="002060"/>
            </a:solidFill>
            <a:latin typeface="Times New Roman" pitchFamily="18" charset="0"/>
            <a:cs typeface="Times New Roman" pitchFamily="18" charset="0"/>
          </a:endParaRPr>
        </a:p>
      </dgm:t>
    </dgm:pt>
    <dgm:pt modelId="{BE66DDB6-3AF5-4EB8-818F-32FE65B13D28}" type="parTrans" cxnId="{6EB7E3A3-C88A-4FD8-A3D9-49AE74A2315A}">
      <dgm:prSet/>
      <dgm:spPr/>
      <dgm:t>
        <a:bodyPr/>
        <a:lstStyle/>
        <a:p>
          <a:endParaRPr lang="en-US" sz="2200">
            <a:solidFill>
              <a:srgbClr val="002060"/>
            </a:solidFill>
            <a:latin typeface="Times New Roman" pitchFamily="18" charset="0"/>
            <a:cs typeface="Times New Roman" pitchFamily="18" charset="0"/>
          </a:endParaRPr>
        </a:p>
      </dgm:t>
    </dgm:pt>
    <dgm:pt modelId="{D10766FF-CFFA-4298-BE1C-893FDFC459C7}" type="sibTrans" cxnId="{6EB7E3A3-C88A-4FD8-A3D9-49AE74A2315A}">
      <dgm:prSet/>
      <dgm:spPr/>
      <dgm:t>
        <a:bodyPr/>
        <a:lstStyle/>
        <a:p>
          <a:endParaRPr lang="en-US">
            <a:latin typeface="Times New Roman" pitchFamily="18" charset="0"/>
            <a:cs typeface="Times New Roman" pitchFamily="18" charset="0"/>
          </a:endParaRPr>
        </a:p>
      </dgm:t>
    </dgm:pt>
    <dgm:pt modelId="{53AE4FBD-BE2B-4026-8B8B-31E8400E7579}">
      <dgm:prSet custT="1"/>
      <dgm:spPr/>
      <dgm:t>
        <a:bodyPr/>
        <a:lstStyle/>
        <a:p>
          <a:r>
            <a:rPr lang="en-US" sz="2200" b="1" dirty="0" smtClean="0">
              <a:solidFill>
                <a:srgbClr val="002060"/>
              </a:solidFill>
              <a:latin typeface="Times New Roman" pitchFamily="18" charset="0"/>
              <a:cs typeface="Times New Roman" pitchFamily="18" charset="0"/>
            </a:rPr>
            <a:t>Telephone Interview</a:t>
          </a:r>
          <a:endParaRPr lang="en-US" sz="2200" b="1" dirty="0">
            <a:solidFill>
              <a:srgbClr val="002060"/>
            </a:solidFill>
            <a:latin typeface="Times New Roman" pitchFamily="18" charset="0"/>
            <a:cs typeface="Times New Roman" pitchFamily="18" charset="0"/>
          </a:endParaRPr>
        </a:p>
      </dgm:t>
    </dgm:pt>
    <dgm:pt modelId="{B5B27A0E-6C7D-4E1B-BDCA-9F16861349CC}" type="parTrans" cxnId="{9FC402BF-5B20-445B-92AA-550FE46FDB20}">
      <dgm:prSet/>
      <dgm:spPr/>
      <dgm:t>
        <a:bodyPr/>
        <a:lstStyle/>
        <a:p>
          <a:endParaRPr lang="en-US" sz="2200">
            <a:solidFill>
              <a:srgbClr val="002060"/>
            </a:solidFill>
            <a:latin typeface="Times New Roman" pitchFamily="18" charset="0"/>
            <a:cs typeface="Times New Roman" pitchFamily="18" charset="0"/>
          </a:endParaRPr>
        </a:p>
      </dgm:t>
    </dgm:pt>
    <dgm:pt modelId="{B44FB696-0F2C-4154-B7CC-5FB9012FB2B3}" type="sibTrans" cxnId="{9FC402BF-5B20-445B-92AA-550FE46FDB20}">
      <dgm:prSet/>
      <dgm:spPr/>
      <dgm:t>
        <a:bodyPr/>
        <a:lstStyle/>
        <a:p>
          <a:endParaRPr lang="en-US">
            <a:latin typeface="Times New Roman" pitchFamily="18" charset="0"/>
            <a:cs typeface="Times New Roman" pitchFamily="18" charset="0"/>
          </a:endParaRPr>
        </a:p>
      </dgm:t>
    </dgm:pt>
    <dgm:pt modelId="{B452AA1E-A30C-499A-9E8F-D336EB7F2CE4}">
      <dgm:prSet custT="1"/>
      <dgm:spPr/>
      <dgm:t>
        <a:bodyPr/>
        <a:lstStyle/>
        <a:p>
          <a:r>
            <a:rPr lang="en-US" sz="2200" b="1" dirty="0" smtClean="0">
              <a:solidFill>
                <a:srgbClr val="002060"/>
              </a:solidFill>
              <a:latin typeface="Times New Roman" pitchFamily="18" charset="0"/>
              <a:cs typeface="Times New Roman" pitchFamily="18" charset="0"/>
            </a:rPr>
            <a:t>Radio &amp; television Appeal</a:t>
          </a:r>
          <a:endParaRPr lang="en-US" sz="2200" b="1" dirty="0">
            <a:solidFill>
              <a:srgbClr val="002060"/>
            </a:solidFill>
            <a:latin typeface="Times New Roman" pitchFamily="18" charset="0"/>
            <a:cs typeface="Times New Roman" pitchFamily="18" charset="0"/>
          </a:endParaRPr>
        </a:p>
      </dgm:t>
    </dgm:pt>
    <dgm:pt modelId="{7CE63BF7-78C0-45F9-98F6-142A51F39EB0}" type="parTrans" cxnId="{625006E3-F8F0-4750-BBCE-F62D937FF740}">
      <dgm:prSet/>
      <dgm:spPr/>
      <dgm:t>
        <a:bodyPr/>
        <a:lstStyle/>
        <a:p>
          <a:endParaRPr lang="en-US" sz="2200">
            <a:solidFill>
              <a:srgbClr val="002060"/>
            </a:solidFill>
            <a:latin typeface="Times New Roman" pitchFamily="18" charset="0"/>
            <a:cs typeface="Times New Roman" pitchFamily="18" charset="0"/>
          </a:endParaRPr>
        </a:p>
      </dgm:t>
    </dgm:pt>
    <dgm:pt modelId="{880935C1-5F24-4A93-B19F-FF91034CB14B}" type="sibTrans" cxnId="{625006E3-F8F0-4750-BBCE-F62D937FF740}">
      <dgm:prSet/>
      <dgm:spPr/>
      <dgm:t>
        <a:bodyPr/>
        <a:lstStyle/>
        <a:p>
          <a:endParaRPr lang="en-US">
            <a:latin typeface="Times New Roman" pitchFamily="18" charset="0"/>
            <a:cs typeface="Times New Roman" pitchFamily="18" charset="0"/>
          </a:endParaRPr>
        </a:p>
      </dgm:t>
    </dgm:pt>
    <dgm:pt modelId="{159BE085-E273-4610-9AFA-7DE1F6CD2254}">
      <dgm:prSet phldrT="[Text]" custT="1"/>
      <dgm:spPr/>
      <dgm:t>
        <a:bodyPr/>
        <a:lstStyle/>
        <a:p>
          <a:r>
            <a:rPr lang="en-US" sz="2200" b="1" dirty="0" smtClean="0">
              <a:solidFill>
                <a:srgbClr val="592DA9"/>
              </a:solidFill>
              <a:latin typeface="Times New Roman" pitchFamily="18" charset="0"/>
              <a:cs typeface="Times New Roman" pitchFamily="18" charset="0"/>
            </a:rPr>
            <a:t>Secondary</a:t>
          </a:r>
          <a:endParaRPr lang="en-US" sz="2200" b="1" dirty="0">
            <a:solidFill>
              <a:srgbClr val="592DA9"/>
            </a:solidFill>
            <a:latin typeface="Times New Roman" pitchFamily="18" charset="0"/>
            <a:cs typeface="Times New Roman" pitchFamily="18" charset="0"/>
          </a:endParaRPr>
        </a:p>
      </dgm:t>
    </dgm:pt>
    <dgm:pt modelId="{DFB853FE-739F-452C-8B09-15A4CA3A0C97}" type="sibTrans" cxnId="{9D34D228-6BAE-4676-9CFD-4E5F2ADA9BA1}">
      <dgm:prSet/>
      <dgm:spPr/>
      <dgm:t>
        <a:bodyPr/>
        <a:lstStyle/>
        <a:p>
          <a:endParaRPr lang="en-US">
            <a:latin typeface="Times New Roman" pitchFamily="18" charset="0"/>
            <a:cs typeface="Times New Roman" pitchFamily="18" charset="0"/>
          </a:endParaRPr>
        </a:p>
      </dgm:t>
    </dgm:pt>
    <dgm:pt modelId="{5550706C-B4F7-4A11-9377-3D7567933A34}" type="parTrans" cxnId="{9D34D228-6BAE-4676-9CFD-4E5F2ADA9BA1}">
      <dgm:prSet/>
      <dgm:spPr/>
      <dgm:t>
        <a:bodyPr/>
        <a:lstStyle/>
        <a:p>
          <a:endParaRPr lang="en-US" sz="2200">
            <a:solidFill>
              <a:srgbClr val="002060"/>
            </a:solidFill>
            <a:latin typeface="Times New Roman" pitchFamily="18" charset="0"/>
            <a:cs typeface="Times New Roman" pitchFamily="18" charset="0"/>
          </a:endParaRPr>
        </a:p>
      </dgm:t>
    </dgm:pt>
    <dgm:pt modelId="{FC75E607-F753-4533-8331-A11A4CBB8DA7}">
      <dgm:prSet phldrT="[Text]" custT="1"/>
      <dgm:spPr/>
      <dgm:t>
        <a:bodyPr/>
        <a:lstStyle/>
        <a:p>
          <a:r>
            <a:rPr lang="en-US" sz="2200" b="1" dirty="0" smtClean="0">
              <a:solidFill>
                <a:srgbClr val="C00000"/>
              </a:solidFill>
              <a:latin typeface="Times New Roman" pitchFamily="18" charset="0"/>
              <a:cs typeface="Times New Roman" pitchFamily="18" charset="0"/>
            </a:rPr>
            <a:t>Sources of Data</a:t>
          </a:r>
          <a:endParaRPr lang="en-US" sz="2200" b="1" dirty="0">
            <a:solidFill>
              <a:srgbClr val="C00000"/>
            </a:solidFill>
            <a:latin typeface="Times New Roman" pitchFamily="18" charset="0"/>
            <a:cs typeface="Times New Roman" pitchFamily="18" charset="0"/>
          </a:endParaRPr>
        </a:p>
      </dgm:t>
    </dgm:pt>
    <dgm:pt modelId="{8F7C5480-D622-4729-86B8-A80957E67919}" type="sibTrans" cxnId="{2C8DE82A-FBA0-44EF-82B6-02A41ED7551E}">
      <dgm:prSet/>
      <dgm:spPr/>
      <dgm:t>
        <a:bodyPr/>
        <a:lstStyle/>
        <a:p>
          <a:endParaRPr lang="en-US">
            <a:latin typeface="Times New Roman" pitchFamily="18" charset="0"/>
            <a:cs typeface="Times New Roman" pitchFamily="18" charset="0"/>
          </a:endParaRPr>
        </a:p>
      </dgm:t>
    </dgm:pt>
    <dgm:pt modelId="{060B7D72-0F0C-44CA-A545-ACEC1B917F73}" type="parTrans" cxnId="{2C8DE82A-FBA0-44EF-82B6-02A41ED7551E}">
      <dgm:prSet/>
      <dgm:spPr/>
      <dgm:t>
        <a:bodyPr/>
        <a:lstStyle/>
        <a:p>
          <a:endParaRPr lang="en-US">
            <a:latin typeface="Times New Roman" pitchFamily="18" charset="0"/>
            <a:cs typeface="Times New Roman" pitchFamily="18" charset="0"/>
          </a:endParaRPr>
        </a:p>
      </dgm:t>
    </dgm:pt>
    <dgm:pt modelId="{3068A425-D3E0-4515-8D84-2268EBDE58F4}">
      <dgm:prSet phldrT="[Text]" custT="1"/>
      <dgm:spPr/>
      <dgm:t>
        <a:bodyPr/>
        <a:lstStyle/>
        <a:p>
          <a:r>
            <a:rPr lang="en-US" sz="2200" b="1" dirty="0" smtClean="0">
              <a:solidFill>
                <a:srgbClr val="592DA9"/>
              </a:solidFill>
              <a:latin typeface="Times New Roman" pitchFamily="18" charset="0"/>
              <a:cs typeface="Times New Roman" pitchFamily="18" charset="0"/>
            </a:rPr>
            <a:t>Primary</a:t>
          </a:r>
          <a:endParaRPr lang="en-US" sz="2200" b="1" dirty="0">
            <a:solidFill>
              <a:srgbClr val="592DA9"/>
            </a:solidFill>
            <a:latin typeface="Times New Roman" pitchFamily="18" charset="0"/>
            <a:cs typeface="Times New Roman" pitchFamily="18" charset="0"/>
          </a:endParaRPr>
        </a:p>
      </dgm:t>
    </dgm:pt>
    <dgm:pt modelId="{46E97E1B-21A2-4632-9AFB-0C9CCBF9C936}" type="sibTrans" cxnId="{89712C1D-5A44-4E6D-A6A7-A2FBE53C3FA6}">
      <dgm:prSet/>
      <dgm:spPr/>
      <dgm:t>
        <a:bodyPr/>
        <a:lstStyle/>
        <a:p>
          <a:endParaRPr lang="en-US">
            <a:latin typeface="Times New Roman" pitchFamily="18" charset="0"/>
            <a:cs typeface="Times New Roman" pitchFamily="18" charset="0"/>
          </a:endParaRPr>
        </a:p>
      </dgm:t>
    </dgm:pt>
    <dgm:pt modelId="{43B430C6-FBD1-4B67-8259-FEEA048BB1CB}" type="parTrans" cxnId="{89712C1D-5A44-4E6D-A6A7-A2FBE53C3FA6}">
      <dgm:prSet/>
      <dgm:spPr/>
      <dgm:t>
        <a:bodyPr/>
        <a:lstStyle/>
        <a:p>
          <a:endParaRPr lang="en-US" sz="2200">
            <a:solidFill>
              <a:srgbClr val="002060"/>
            </a:solidFill>
            <a:latin typeface="Times New Roman" pitchFamily="18" charset="0"/>
            <a:cs typeface="Times New Roman" pitchFamily="18" charset="0"/>
          </a:endParaRPr>
        </a:p>
      </dgm:t>
    </dgm:pt>
    <dgm:pt modelId="{A9ACE788-449A-4416-B9C1-624A2364F917}">
      <dgm:prSet phldrT="[Text]" custT="1"/>
      <dgm:spPr/>
      <dgm:t>
        <a:bodyPr/>
        <a:lstStyle/>
        <a:p>
          <a:r>
            <a:rPr lang="en-US" sz="2200" b="1" dirty="0" smtClean="0">
              <a:solidFill>
                <a:srgbClr val="3F9769"/>
              </a:solidFill>
              <a:latin typeface="Times New Roman" pitchFamily="18" charset="0"/>
              <a:cs typeface="Times New Roman" pitchFamily="18" charset="0"/>
            </a:rPr>
            <a:t>Direct</a:t>
          </a:r>
          <a:endParaRPr lang="en-US" sz="2200" b="1" dirty="0">
            <a:solidFill>
              <a:srgbClr val="3F9769"/>
            </a:solidFill>
            <a:latin typeface="Times New Roman" pitchFamily="18" charset="0"/>
            <a:cs typeface="Times New Roman" pitchFamily="18" charset="0"/>
          </a:endParaRPr>
        </a:p>
      </dgm:t>
    </dgm:pt>
    <dgm:pt modelId="{266CAEFB-D18F-47E8-BF4B-4CDD3417F453}" type="sibTrans" cxnId="{B0693924-C14A-4FB2-8FE4-3B02A5EFBE6D}">
      <dgm:prSet/>
      <dgm:spPr/>
      <dgm:t>
        <a:bodyPr/>
        <a:lstStyle/>
        <a:p>
          <a:endParaRPr lang="en-US">
            <a:latin typeface="Times New Roman" pitchFamily="18" charset="0"/>
            <a:cs typeface="Times New Roman" pitchFamily="18" charset="0"/>
          </a:endParaRPr>
        </a:p>
      </dgm:t>
    </dgm:pt>
    <dgm:pt modelId="{8BB0CFE3-63EE-4874-B349-FDBC736D0666}" type="parTrans" cxnId="{B0693924-C14A-4FB2-8FE4-3B02A5EFBE6D}">
      <dgm:prSet/>
      <dgm:spPr/>
      <dgm:t>
        <a:bodyPr/>
        <a:lstStyle/>
        <a:p>
          <a:endParaRPr lang="en-US" sz="2200">
            <a:solidFill>
              <a:srgbClr val="002060"/>
            </a:solidFill>
            <a:latin typeface="Times New Roman" pitchFamily="18" charset="0"/>
            <a:cs typeface="Times New Roman" pitchFamily="18" charset="0"/>
          </a:endParaRPr>
        </a:p>
      </dgm:t>
    </dgm:pt>
    <dgm:pt modelId="{19B7D6A3-6A22-4D44-BAFF-5A55E99C7326}" type="pres">
      <dgm:prSet presAssocID="{6D9CFC79-F46D-4705-A220-DBADF02B90D6}" presName="hierChild1" presStyleCnt="0">
        <dgm:presLayoutVars>
          <dgm:chPref val="1"/>
          <dgm:dir/>
          <dgm:animOne val="branch"/>
          <dgm:animLvl val="lvl"/>
          <dgm:resizeHandles/>
        </dgm:presLayoutVars>
      </dgm:prSet>
      <dgm:spPr/>
      <dgm:t>
        <a:bodyPr/>
        <a:lstStyle/>
        <a:p>
          <a:endParaRPr lang="en-US"/>
        </a:p>
      </dgm:t>
    </dgm:pt>
    <dgm:pt modelId="{38EFE9CE-8DF5-42F2-9EEB-74521B10CFF9}" type="pres">
      <dgm:prSet presAssocID="{FC75E607-F753-4533-8331-A11A4CBB8DA7}" presName="hierRoot1" presStyleCnt="0"/>
      <dgm:spPr/>
      <dgm:t>
        <a:bodyPr/>
        <a:lstStyle/>
        <a:p>
          <a:endParaRPr lang="en-US"/>
        </a:p>
      </dgm:t>
    </dgm:pt>
    <dgm:pt modelId="{A38BB73A-BCA1-4A5B-8C89-12AE1388EE29}" type="pres">
      <dgm:prSet presAssocID="{FC75E607-F753-4533-8331-A11A4CBB8DA7}" presName="composite" presStyleCnt="0"/>
      <dgm:spPr/>
      <dgm:t>
        <a:bodyPr/>
        <a:lstStyle/>
        <a:p>
          <a:endParaRPr lang="en-US"/>
        </a:p>
      </dgm:t>
    </dgm:pt>
    <dgm:pt modelId="{A3BABF63-C200-4ABD-8275-9ACBD099C244}" type="pres">
      <dgm:prSet presAssocID="{FC75E607-F753-4533-8331-A11A4CBB8DA7}" presName="background" presStyleLbl="node0" presStyleIdx="0" presStyleCnt="1"/>
      <dgm:spPr/>
      <dgm:t>
        <a:bodyPr/>
        <a:lstStyle/>
        <a:p>
          <a:endParaRPr lang="en-US"/>
        </a:p>
      </dgm:t>
    </dgm:pt>
    <dgm:pt modelId="{6D0FAED3-D43C-400E-84A6-B39907A652F3}" type="pres">
      <dgm:prSet presAssocID="{FC75E607-F753-4533-8331-A11A4CBB8DA7}" presName="text" presStyleLbl="fgAcc0" presStyleIdx="0" presStyleCnt="1" custScaleX="373533" custLinFactNeighborX="-44004" custLinFactNeighborY="3891">
        <dgm:presLayoutVars>
          <dgm:chPref val="3"/>
        </dgm:presLayoutVars>
      </dgm:prSet>
      <dgm:spPr/>
      <dgm:t>
        <a:bodyPr/>
        <a:lstStyle/>
        <a:p>
          <a:endParaRPr lang="en-US"/>
        </a:p>
      </dgm:t>
    </dgm:pt>
    <dgm:pt modelId="{8AE82D03-9694-4555-BE50-23C7B0B57DBA}" type="pres">
      <dgm:prSet presAssocID="{FC75E607-F753-4533-8331-A11A4CBB8DA7}" presName="hierChild2" presStyleCnt="0"/>
      <dgm:spPr/>
      <dgm:t>
        <a:bodyPr/>
        <a:lstStyle/>
        <a:p>
          <a:endParaRPr lang="en-US"/>
        </a:p>
      </dgm:t>
    </dgm:pt>
    <dgm:pt modelId="{19C80782-AA93-4025-B2D9-91CF82D6EACC}" type="pres">
      <dgm:prSet presAssocID="{43B430C6-FBD1-4B67-8259-FEEA048BB1CB}" presName="Name10" presStyleLbl="parChTrans1D2" presStyleIdx="0" presStyleCnt="2"/>
      <dgm:spPr/>
      <dgm:t>
        <a:bodyPr/>
        <a:lstStyle/>
        <a:p>
          <a:endParaRPr lang="en-US"/>
        </a:p>
      </dgm:t>
    </dgm:pt>
    <dgm:pt modelId="{22537471-FCFA-4F8E-B525-B1BCAF262DE3}" type="pres">
      <dgm:prSet presAssocID="{3068A425-D3E0-4515-8D84-2268EBDE58F4}" presName="hierRoot2" presStyleCnt="0"/>
      <dgm:spPr/>
      <dgm:t>
        <a:bodyPr/>
        <a:lstStyle/>
        <a:p>
          <a:endParaRPr lang="en-US"/>
        </a:p>
      </dgm:t>
    </dgm:pt>
    <dgm:pt modelId="{8678EA32-EDF0-4FD1-9E08-B23971A239F8}" type="pres">
      <dgm:prSet presAssocID="{3068A425-D3E0-4515-8D84-2268EBDE58F4}" presName="composite2" presStyleCnt="0"/>
      <dgm:spPr/>
      <dgm:t>
        <a:bodyPr/>
        <a:lstStyle/>
        <a:p>
          <a:endParaRPr lang="en-US"/>
        </a:p>
      </dgm:t>
    </dgm:pt>
    <dgm:pt modelId="{D5F00EF5-52E9-4E55-8650-832629E004BA}" type="pres">
      <dgm:prSet presAssocID="{3068A425-D3E0-4515-8D84-2268EBDE58F4}" presName="background2" presStyleLbl="node2" presStyleIdx="0" presStyleCnt="2"/>
      <dgm:spPr/>
      <dgm:t>
        <a:bodyPr/>
        <a:lstStyle/>
        <a:p>
          <a:endParaRPr lang="en-US"/>
        </a:p>
      </dgm:t>
    </dgm:pt>
    <dgm:pt modelId="{BF4BCA0B-5B62-4D43-80ED-9A96F2648AB2}" type="pres">
      <dgm:prSet presAssocID="{3068A425-D3E0-4515-8D84-2268EBDE58F4}" presName="text2" presStyleLbl="fgAcc2" presStyleIdx="0" presStyleCnt="2" custScaleX="287289" custLinFactNeighborX="-63634" custLinFactNeighborY="8360">
        <dgm:presLayoutVars>
          <dgm:chPref val="3"/>
        </dgm:presLayoutVars>
      </dgm:prSet>
      <dgm:spPr/>
      <dgm:t>
        <a:bodyPr/>
        <a:lstStyle/>
        <a:p>
          <a:endParaRPr lang="en-US"/>
        </a:p>
      </dgm:t>
    </dgm:pt>
    <dgm:pt modelId="{CFB1D530-A946-4A6D-BE04-7E29067B0E84}" type="pres">
      <dgm:prSet presAssocID="{3068A425-D3E0-4515-8D84-2268EBDE58F4}" presName="hierChild3" presStyleCnt="0"/>
      <dgm:spPr/>
      <dgm:t>
        <a:bodyPr/>
        <a:lstStyle/>
        <a:p>
          <a:endParaRPr lang="en-US"/>
        </a:p>
      </dgm:t>
    </dgm:pt>
    <dgm:pt modelId="{FFD6667A-7A2C-4970-90D0-527A52C89411}" type="pres">
      <dgm:prSet presAssocID="{8BB0CFE3-63EE-4874-B349-FDBC736D0666}" presName="Name17" presStyleLbl="parChTrans1D3" presStyleIdx="0" presStyleCnt="2"/>
      <dgm:spPr/>
      <dgm:t>
        <a:bodyPr/>
        <a:lstStyle/>
        <a:p>
          <a:endParaRPr lang="en-US"/>
        </a:p>
      </dgm:t>
    </dgm:pt>
    <dgm:pt modelId="{FF7E31DE-9AFF-4127-B7C1-A5FAF49F426F}" type="pres">
      <dgm:prSet presAssocID="{A9ACE788-449A-4416-B9C1-624A2364F917}" presName="hierRoot3" presStyleCnt="0"/>
      <dgm:spPr/>
      <dgm:t>
        <a:bodyPr/>
        <a:lstStyle/>
        <a:p>
          <a:endParaRPr lang="en-US"/>
        </a:p>
      </dgm:t>
    </dgm:pt>
    <dgm:pt modelId="{FA5376CE-5D6F-456D-96B2-360490F47880}" type="pres">
      <dgm:prSet presAssocID="{A9ACE788-449A-4416-B9C1-624A2364F917}" presName="composite3" presStyleCnt="0"/>
      <dgm:spPr/>
      <dgm:t>
        <a:bodyPr/>
        <a:lstStyle/>
        <a:p>
          <a:endParaRPr lang="en-US"/>
        </a:p>
      </dgm:t>
    </dgm:pt>
    <dgm:pt modelId="{8EF02E42-A26D-4D36-BD9F-B1F0725B0C68}" type="pres">
      <dgm:prSet presAssocID="{A9ACE788-449A-4416-B9C1-624A2364F917}" presName="background3" presStyleLbl="node3" presStyleIdx="0" presStyleCnt="2"/>
      <dgm:spPr/>
      <dgm:t>
        <a:bodyPr/>
        <a:lstStyle/>
        <a:p>
          <a:endParaRPr lang="en-US"/>
        </a:p>
      </dgm:t>
    </dgm:pt>
    <dgm:pt modelId="{9FEEAEAE-A878-4CBC-B5C2-3E20DA6516E5}" type="pres">
      <dgm:prSet presAssocID="{A9ACE788-449A-4416-B9C1-624A2364F917}" presName="text3" presStyleLbl="fgAcc3" presStyleIdx="0" presStyleCnt="2" custScaleX="201311" custLinFactNeighborX="43313" custLinFactNeighborY="26033">
        <dgm:presLayoutVars>
          <dgm:chPref val="3"/>
        </dgm:presLayoutVars>
      </dgm:prSet>
      <dgm:spPr/>
      <dgm:t>
        <a:bodyPr/>
        <a:lstStyle/>
        <a:p>
          <a:endParaRPr lang="en-US"/>
        </a:p>
      </dgm:t>
    </dgm:pt>
    <dgm:pt modelId="{F6B7A38F-A12D-4F3F-B0E1-C4F07D658CD8}" type="pres">
      <dgm:prSet presAssocID="{A9ACE788-449A-4416-B9C1-624A2364F917}" presName="hierChild4" presStyleCnt="0"/>
      <dgm:spPr/>
      <dgm:t>
        <a:bodyPr/>
        <a:lstStyle/>
        <a:p>
          <a:endParaRPr lang="en-US"/>
        </a:p>
      </dgm:t>
    </dgm:pt>
    <dgm:pt modelId="{363FF5F1-6081-4FC9-AA98-194984A5FF97}" type="pres">
      <dgm:prSet presAssocID="{188C5730-46F7-465B-AFB2-58466E1FAD5A}" presName="Name23" presStyleLbl="parChTrans1D4" presStyleIdx="0" presStyleCnt="6"/>
      <dgm:spPr/>
      <dgm:t>
        <a:bodyPr/>
        <a:lstStyle/>
        <a:p>
          <a:endParaRPr lang="en-US"/>
        </a:p>
      </dgm:t>
    </dgm:pt>
    <dgm:pt modelId="{FC97D56F-C7A3-49F5-A25F-E1816837C710}" type="pres">
      <dgm:prSet presAssocID="{6570C67B-AABD-4906-97AA-75CD04AB2A9A}" presName="hierRoot4" presStyleCnt="0"/>
      <dgm:spPr/>
      <dgm:t>
        <a:bodyPr/>
        <a:lstStyle/>
        <a:p>
          <a:endParaRPr lang="en-US"/>
        </a:p>
      </dgm:t>
    </dgm:pt>
    <dgm:pt modelId="{02EBEA18-76E1-48B4-9920-27EEBFD35FAB}" type="pres">
      <dgm:prSet presAssocID="{6570C67B-AABD-4906-97AA-75CD04AB2A9A}" presName="composite4" presStyleCnt="0"/>
      <dgm:spPr/>
      <dgm:t>
        <a:bodyPr/>
        <a:lstStyle/>
        <a:p>
          <a:endParaRPr lang="en-US"/>
        </a:p>
      </dgm:t>
    </dgm:pt>
    <dgm:pt modelId="{D0123A80-FFBB-43C9-9B50-6A4AFF63D895}" type="pres">
      <dgm:prSet presAssocID="{6570C67B-AABD-4906-97AA-75CD04AB2A9A}" presName="background4" presStyleLbl="node4" presStyleIdx="0" presStyleCnt="6"/>
      <dgm:spPr/>
      <dgm:t>
        <a:bodyPr/>
        <a:lstStyle/>
        <a:p>
          <a:endParaRPr lang="en-US"/>
        </a:p>
      </dgm:t>
    </dgm:pt>
    <dgm:pt modelId="{BEF4AE76-64EE-4D87-A332-73A64348201A}" type="pres">
      <dgm:prSet presAssocID="{6570C67B-AABD-4906-97AA-75CD04AB2A9A}" presName="text4" presStyleLbl="fgAcc4" presStyleIdx="0" presStyleCnt="6" custScaleX="204804" custLinFactNeighborX="41566" custLinFactNeighborY="18683">
        <dgm:presLayoutVars>
          <dgm:chPref val="3"/>
        </dgm:presLayoutVars>
      </dgm:prSet>
      <dgm:spPr/>
      <dgm:t>
        <a:bodyPr/>
        <a:lstStyle/>
        <a:p>
          <a:endParaRPr lang="en-US"/>
        </a:p>
      </dgm:t>
    </dgm:pt>
    <dgm:pt modelId="{85D3C01E-C86F-4D94-BC9A-9F2C36E314CD}" type="pres">
      <dgm:prSet presAssocID="{6570C67B-AABD-4906-97AA-75CD04AB2A9A}" presName="hierChild5" presStyleCnt="0"/>
      <dgm:spPr/>
      <dgm:t>
        <a:bodyPr/>
        <a:lstStyle/>
        <a:p>
          <a:endParaRPr lang="en-US"/>
        </a:p>
      </dgm:t>
    </dgm:pt>
    <dgm:pt modelId="{9BC723D4-8CE6-45A6-A7C1-72BC958953D8}" type="pres">
      <dgm:prSet presAssocID="{AC890966-65B7-4770-8709-B345636E0CC5}" presName="Name23" presStyleLbl="parChTrans1D4" presStyleIdx="1" presStyleCnt="6"/>
      <dgm:spPr/>
      <dgm:t>
        <a:bodyPr/>
        <a:lstStyle/>
        <a:p>
          <a:endParaRPr lang="en-US"/>
        </a:p>
      </dgm:t>
    </dgm:pt>
    <dgm:pt modelId="{D105E649-AE64-4C6B-BB7B-C67FEA763FE6}" type="pres">
      <dgm:prSet presAssocID="{10118F55-C2D6-479F-AC0C-0897569848B6}" presName="hierRoot4" presStyleCnt="0"/>
      <dgm:spPr/>
      <dgm:t>
        <a:bodyPr/>
        <a:lstStyle/>
        <a:p>
          <a:endParaRPr lang="en-US"/>
        </a:p>
      </dgm:t>
    </dgm:pt>
    <dgm:pt modelId="{7618150F-7EA3-4390-BB2E-E3B99E604436}" type="pres">
      <dgm:prSet presAssocID="{10118F55-C2D6-479F-AC0C-0897569848B6}" presName="composite4" presStyleCnt="0"/>
      <dgm:spPr/>
      <dgm:t>
        <a:bodyPr/>
        <a:lstStyle/>
        <a:p>
          <a:endParaRPr lang="en-US"/>
        </a:p>
      </dgm:t>
    </dgm:pt>
    <dgm:pt modelId="{16CE6BA7-E28B-49BD-8DF0-B3FD649D9C08}" type="pres">
      <dgm:prSet presAssocID="{10118F55-C2D6-479F-AC0C-0897569848B6}" presName="background4" presStyleLbl="node4" presStyleIdx="1" presStyleCnt="6"/>
      <dgm:spPr/>
      <dgm:t>
        <a:bodyPr/>
        <a:lstStyle/>
        <a:p>
          <a:endParaRPr lang="en-US"/>
        </a:p>
      </dgm:t>
    </dgm:pt>
    <dgm:pt modelId="{CDF00027-2FAC-49FA-B19E-8224940DF1E6}" type="pres">
      <dgm:prSet presAssocID="{10118F55-C2D6-479F-AC0C-0897569848B6}" presName="text4" presStyleLbl="fgAcc4" presStyleIdx="1" presStyleCnt="6" custScaleX="204804" custLinFactNeighborX="41566" custLinFactNeighborY="14506">
        <dgm:presLayoutVars>
          <dgm:chPref val="3"/>
        </dgm:presLayoutVars>
      </dgm:prSet>
      <dgm:spPr/>
      <dgm:t>
        <a:bodyPr/>
        <a:lstStyle/>
        <a:p>
          <a:endParaRPr lang="en-US"/>
        </a:p>
      </dgm:t>
    </dgm:pt>
    <dgm:pt modelId="{7229270B-B015-4BF0-B7EF-D0F0C41B8BE3}" type="pres">
      <dgm:prSet presAssocID="{10118F55-C2D6-479F-AC0C-0897569848B6}" presName="hierChild5" presStyleCnt="0"/>
      <dgm:spPr/>
      <dgm:t>
        <a:bodyPr/>
        <a:lstStyle/>
        <a:p>
          <a:endParaRPr lang="en-US"/>
        </a:p>
      </dgm:t>
    </dgm:pt>
    <dgm:pt modelId="{BDD8BDA4-3FF8-411E-8B95-BAC20A382B4E}" type="pres">
      <dgm:prSet presAssocID="{A76D8741-1609-44D4-BE73-6B688A308D95}" presName="Name23" presStyleLbl="parChTrans1D4" presStyleIdx="2" presStyleCnt="6"/>
      <dgm:spPr/>
      <dgm:t>
        <a:bodyPr/>
        <a:lstStyle/>
        <a:p>
          <a:endParaRPr lang="en-US"/>
        </a:p>
      </dgm:t>
    </dgm:pt>
    <dgm:pt modelId="{A82B4DA2-D439-4DCC-BF8A-706A59ADD0AB}" type="pres">
      <dgm:prSet presAssocID="{51B1E621-31F3-47F4-B93C-D8C8BFAB909C}" presName="hierRoot4" presStyleCnt="0"/>
      <dgm:spPr/>
      <dgm:t>
        <a:bodyPr/>
        <a:lstStyle/>
        <a:p>
          <a:endParaRPr lang="en-US"/>
        </a:p>
      </dgm:t>
    </dgm:pt>
    <dgm:pt modelId="{BA16F19A-DEC4-4209-A871-CF3131461477}" type="pres">
      <dgm:prSet presAssocID="{51B1E621-31F3-47F4-B93C-D8C8BFAB909C}" presName="composite4" presStyleCnt="0"/>
      <dgm:spPr/>
      <dgm:t>
        <a:bodyPr/>
        <a:lstStyle/>
        <a:p>
          <a:endParaRPr lang="en-US"/>
        </a:p>
      </dgm:t>
    </dgm:pt>
    <dgm:pt modelId="{6ADFD30D-8539-44EA-A316-5B216EAAFDB2}" type="pres">
      <dgm:prSet presAssocID="{51B1E621-31F3-47F4-B93C-D8C8BFAB909C}" presName="background4" presStyleLbl="node4" presStyleIdx="2" presStyleCnt="6"/>
      <dgm:spPr/>
      <dgm:t>
        <a:bodyPr/>
        <a:lstStyle/>
        <a:p>
          <a:endParaRPr lang="en-US"/>
        </a:p>
      </dgm:t>
    </dgm:pt>
    <dgm:pt modelId="{E758DAB8-297E-4FDD-AE16-06172EF114FC}" type="pres">
      <dgm:prSet presAssocID="{51B1E621-31F3-47F4-B93C-D8C8BFAB909C}" presName="text4" presStyleLbl="fgAcc4" presStyleIdx="2" presStyleCnt="6" custScaleX="214412" custLinFactNeighborX="49258" custLinFactNeighborY="-2343">
        <dgm:presLayoutVars>
          <dgm:chPref val="3"/>
        </dgm:presLayoutVars>
      </dgm:prSet>
      <dgm:spPr/>
      <dgm:t>
        <a:bodyPr/>
        <a:lstStyle/>
        <a:p>
          <a:endParaRPr lang="en-US"/>
        </a:p>
      </dgm:t>
    </dgm:pt>
    <dgm:pt modelId="{800E13DF-0969-4506-B702-384A57177E9C}" type="pres">
      <dgm:prSet presAssocID="{51B1E621-31F3-47F4-B93C-D8C8BFAB909C}" presName="hierChild5" presStyleCnt="0"/>
      <dgm:spPr/>
      <dgm:t>
        <a:bodyPr/>
        <a:lstStyle/>
        <a:p>
          <a:endParaRPr lang="en-US"/>
        </a:p>
      </dgm:t>
    </dgm:pt>
    <dgm:pt modelId="{32DD357F-F9EF-434E-86C1-8D89D41765A3}" type="pres">
      <dgm:prSet presAssocID="{5080079C-B86A-474C-9CAA-F7988C0355D8}" presName="Name17" presStyleLbl="parChTrans1D3" presStyleIdx="1" presStyleCnt="2"/>
      <dgm:spPr/>
      <dgm:t>
        <a:bodyPr/>
        <a:lstStyle/>
        <a:p>
          <a:endParaRPr lang="en-US"/>
        </a:p>
      </dgm:t>
    </dgm:pt>
    <dgm:pt modelId="{4E9B8642-905B-48A9-8AEA-CAC88AB28C6C}" type="pres">
      <dgm:prSet presAssocID="{22A3B1BF-2A81-4444-B934-936FAC3DFD3A}" presName="hierRoot3" presStyleCnt="0"/>
      <dgm:spPr/>
      <dgm:t>
        <a:bodyPr/>
        <a:lstStyle/>
        <a:p>
          <a:endParaRPr lang="en-US"/>
        </a:p>
      </dgm:t>
    </dgm:pt>
    <dgm:pt modelId="{13AA141B-0D43-4F7B-B883-216CCE9D7C86}" type="pres">
      <dgm:prSet presAssocID="{22A3B1BF-2A81-4444-B934-936FAC3DFD3A}" presName="composite3" presStyleCnt="0"/>
      <dgm:spPr/>
      <dgm:t>
        <a:bodyPr/>
        <a:lstStyle/>
        <a:p>
          <a:endParaRPr lang="en-US"/>
        </a:p>
      </dgm:t>
    </dgm:pt>
    <dgm:pt modelId="{3198FB0B-CB7D-48F1-B228-ABFCC93FDABD}" type="pres">
      <dgm:prSet presAssocID="{22A3B1BF-2A81-4444-B934-936FAC3DFD3A}" presName="background3" presStyleLbl="node3" presStyleIdx="1" presStyleCnt="2"/>
      <dgm:spPr/>
      <dgm:t>
        <a:bodyPr/>
        <a:lstStyle/>
        <a:p>
          <a:endParaRPr lang="en-US"/>
        </a:p>
      </dgm:t>
    </dgm:pt>
    <dgm:pt modelId="{35D1372E-C4F7-4901-9533-A928AA661154}" type="pres">
      <dgm:prSet presAssocID="{22A3B1BF-2A81-4444-B934-936FAC3DFD3A}" presName="text3" presStyleLbl="fgAcc3" presStyleIdx="1" presStyleCnt="2" custScaleX="234031" custLinFactX="81812" custLinFactNeighborX="100000" custLinFactNeighborY="26033">
        <dgm:presLayoutVars>
          <dgm:chPref val="3"/>
        </dgm:presLayoutVars>
      </dgm:prSet>
      <dgm:spPr/>
      <dgm:t>
        <a:bodyPr/>
        <a:lstStyle/>
        <a:p>
          <a:endParaRPr lang="en-US"/>
        </a:p>
      </dgm:t>
    </dgm:pt>
    <dgm:pt modelId="{33AED37E-BE58-45B0-B95D-1BE8E12492B3}" type="pres">
      <dgm:prSet presAssocID="{22A3B1BF-2A81-4444-B934-936FAC3DFD3A}" presName="hierChild4" presStyleCnt="0"/>
      <dgm:spPr/>
      <dgm:t>
        <a:bodyPr/>
        <a:lstStyle/>
        <a:p>
          <a:endParaRPr lang="en-US"/>
        </a:p>
      </dgm:t>
    </dgm:pt>
    <dgm:pt modelId="{8D2D4FB3-A783-4E44-94AB-1F65814C1B12}" type="pres">
      <dgm:prSet presAssocID="{BE66DDB6-3AF5-4EB8-818F-32FE65B13D28}" presName="Name23" presStyleLbl="parChTrans1D4" presStyleIdx="3" presStyleCnt="6"/>
      <dgm:spPr/>
      <dgm:t>
        <a:bodyPr/>
        <a:lstStyle/>
        <a:p>
          <a:endParaRPr lang="en-US"/>
        </a:p>
      </dgm:t>
    </dgm:pt>
    <dgm:pt modelId="{8FE61AA3-7213-4436-B017-BD1176E44FD0}" type="pres">
      <dgm:prSet presAssocID="{F25AAC9F-7B1B-4390-A68A-DF3E1F720B00}" presName="hierRoot4" presStyleCnt="0"/>
      <dgm:spPr/>
      <dgm:t>
        <a:bodyPr/>
        <a:lstStyle/>
        <a:p>
          <a:endParaRPr lang="en-US"/>
        </a:p>
      </dgm:t>
    </dgm:pt>
    <dgm:pt modelId="{69D4ECE4-4B67-4C3F-B4F1-AC5001766623}" type="pres">
      <dgm:prSet presAssocID="{F25AAC9F-7B1B-4390-A68A-DF3E1F720B00}" presName="composite4" presStyleCnt="0"/>
      <dgm:spPr/>
      <dgm:t>
        <a:bodyPr/>
        <a:lstStyle/>
        <a:p>
          <a:endParaRPr lang="en-US"/>
        </a:p>
      </dgm:t>
    </dgm:pt>
    <dgm:pt modelId="{4706552B-9DB4-4831-AE72-F9B49B11DE5A}" type="pres">
      <dgm:prSet presAssocID="{F25AAC9F-7B1B-4390-A68A-DF3E1F720B00}" presName="background4" presStyleLbl="node4" presStyleIdx="3" presStyleCnt="6"/>
      <dgm:spPr/>
      <dgm:t>
        <a:bodyPr/>
        <a:lstStyle/>
        <a:p>
          <a:endParaRPr lang="en-US"/>
        </a:p>
      </dgm:t>
    </dgm:pt>
    <dgm:pt modelId="{C0AFADCD-02B1-48C6-8F21-A2BD71C3AE42}" type="pres">
      <dgm:prSet presAssocID="{F25AAC9F-7B1B-4390-A68A-DF3E1F720B00}" presName="text4" presStyleLbl="fgAcc4" presStyleIdx="3" presStyleCnt="6" custScaleX="265932" custLinFactX="94290" custLinFactNeighborX="100000" custLinFactNeighborY="21687">
        <dgm:presLayoutVars>
          <dgm:chPref val="3"/>
        </dgm:presLayoutVars>
      </dgm:prSet>
      <dgm:spPr/>
      <dgm:t>
        <a:bodyPr/>
        <a:lstStyle/>
        <a:p>
          <a:endParaRPr lang="en-US"/>
        </a:p>
      </dgm:t>
    </dgm:pt>
    <dgm:pt modelId="{5801220A-FA66-4035-85E6-5CACDEC873FC}" type="pres">
      <dgm:prSet presAssocID="{F25AAC9F-7B1B-4390-A68A-DF3E1F720B00}" presName="hierChild5" presStyleCnt="0"/>
      <dgm:spPr/>
      <dgm:t>
        <a:bodyPr/>
        <a:lstStyle/>
        <a:p>
          <a:endParaRPr lang="en-US"/>
        </a:p>
      </dgm:t>
    </dgm:pt>
    <dgm:pt modelId="{99CE6F9F-F66F-4A7D-8E51-E4B56F6B7A65}" type="pres">
      <dgm:prSet presAssocID="{B5B27A0E-6C7D-4E1B-BDCA-9F16861349CC}" presName="Name23" presStyleLbl="parChTrans1D4" presStyleIdx="4" presStyleCnt="6"/>
      <dgm:spPr/>
      <dgm:t>
        <a:bodyPr/>
        <a:lstStyle/>
        <a:p>
          <a:endParaRPr lang="en-US"/>
        </a:p>
      </dgm:t>
    </dgm:pt>
    <dgm:pt modelId="{E4778543-957A-44E3-9183-145BC09AFCAD}" type="pres">
      <dgm:prSet presAssocID="{53AE4FBD-BE2B-4026-8B8B-31E8400E7579}" presName="hierRoot4" presStyleCnt="0"/>
      <dgm:spPr/>
      <dgm:t>
        <a:bodyPr/>
        <a:lstStyle/>
        <a:p>
          <a:endParaRPr lang="en-US"/>
        </a:p>
      </dgm:t>
    </dgm:pt>
    <dgm:pt modelId="{7563C219-E7E2-4B57-8B90-A45C62CAA56E}" type="pres">
      <dgm:prSet presAssocID="{53AE4FBD-BE2B-4026-8B8B-31E8400E7579}" presName="composite4" presStyleCnt="0"/>
      <dgm:spPr/>
      <dgm:t>
        <a:bodyPr/>
        <a:lstStyle/>
        <a:p>
          <a:endParaRPr lang="en-US"/>
        </a:p>
      </dgm:t>
    </dgm:pt>
    <dgm:pt modelId="{B88F6DBC-5DA3-4E6B-8AD7-F15B269EC1A5}" type="pres">
      <dgm:prSet presAssocID="{53AE4FBD-BE2B-4026-8B8B-31E8400E7579}" presName="background4" presStyleLbl="node4" presStyleIdx="4" presStyleCnt="6"/>
      <dgm:spPr/>
      <dgm:t>
        <a:bodyPr/>
        <a:lstStyle/>
        <a:p>
          <a:endParaRPr lang="en-US"/>
        </a:p>
      </dgm:t>
    </dgm:pt>
    <dgm:pt modelId="{B7C9FA31-16D2-4C45-AA13-C56532C40B17}" type="pres">
      <dgm:prSet presAssocID="{53AE4FBD-BE2B-4026-8B8B-31E8400E7579}" presName="text4" presStyleLbl="fgAcc4" presStyleIdx="4" presStyleCnt="6" custScaleX="231887" custLinFactX="96012" custLinFactNeighborX="100000" custLinFactNeighborY="10136">
        <dgm:presLayoutVars>
          <dgm:chPref val="3"/>
        </dgm:presLayoutVars>
      </dgm:prSet>
      <dgm:spPr/>
      <dgm:t>
        <a:bodyPr/>
        <a:lstStyle/>
        <a:p>
          <a:endParaRPr lang="en-US"/>
        </a:p>
      </dgm:t>
    </dgm:pt>
    <dgm:pt modelId="{3EB05DB6-09FD-419B-9F47-5B88FD27C7AF}" type="pres">
      <dgm:prSet presAssocID="{53AE4FBD-BE2B-4026-8B8B-31E8400E7579}" presName="hierChild5" presStyleCnt="0"/>
      <dgm:spPr/>
      <dgm:t>
        <a:bodyPr/>
        <a:lstStyle/>
        <a:p>
          <a:endParaRPr lang="en-US"/>
        </a:p>
      </dgm:t>
    </dgm:pt>
    <dgm:pt modelId="{1F1C81D4-933B-4C2E-B878-157D025E4F58}" type="pres">
      <dgm:prSet presAssocID="{7CE63BF7-78C0-45F9-98F6-142A51F39EB0}" presName="Name23" presStyleLbl="parChTrans1D4" presStyleIdx="5" presStyleCnt="6"/>
      <dgm:spPr/>
      <dgm:t>
        <a:bodyPr/>
        <a:lstStyle/>
        <a:p>
          <a:endParaRPr lang="en-US"/>
        </a:p>
      </dgm:t>
    </dgm:pt>
    <dgm:pt modelId="{42E20E9E-31FE-4902-A567-EBE91F9C09A2}" type="pres">
      <dgm:prSet presAssocID="{B452AA1E-A30C-499A-9E8F-D336EB7F2CE4}" presName="hierRoot4" presStyleCnt="0"/>
      <dgm:spPr/>
      <dgm:t>
        <a:bodyPr/>
        <a:lstStyle/>
        <a:p>
          <a:endParaRPr lang="en-US"/>
        </a:p>
      </dgm:t>
    </dgm:pt>
    <dgm:pt modelId="{400ECF28-2842-4177-885C-38E1A8622681}" type="pres">
      <dgm:prSet presAssocID="{B452AA1E-A30C-499A-9E8F-D336EB7F2CE4}" presName="composite4" presStyleCnt="0"/>
      <dgm:spPr/>
      <dgm:t>
        <a:bodyPr/>
        <a:lstStyle/>
        <a:p>
          <a:endParaRPr lang="en-US"/>
        </a:p>
      </dgm:t>
    </dgm:pt>
    <dgm:pt modelId="{F8139F98-6C22-419D-86AA-CFC93B720585}" type="pres">
      <dgm:prSet presAssocID="{B452AA1E-A30C-499A-9E8F-D336EB7F2CE4}" presName="background4" presStyleLbl="node4" presStyleIdx="5" presStyleCnt="6"/>
      <dgm:spPr/>
      <dgm:t>
        <a:bodyPr/>
        <a:lstStyle/>
        <a:p>
          <a:endParaRPr lang="en-US"/>
        </a:p>
      </dgm:t>
    </dgm:pt>
    <dgm:pt modelId="{2A5C7D1A-509B-4317-BB4E-84511975F956}" type="pres">
      <dgm:prSet presAssocID="{B452AA1E-A30C-499A-9E8F-D336EB7F2CE4}" presName="text4" presStyleLbl="fgAcc4" presStyleIdx="5" presStyleCnt="6" custScaleX="248996" custLinFactX="99743" custLinFactNeighborX="100000" custLinFactNeighborY="-2343">
        <dgm:presLayoutVars>
          <dgm:chPref val="3"/>
        </dgm:presLayoutVars>
      </dgm:prSet>
      <dgm:spPr/>
      <dgm:t>
        <a:bodyPr/>
        <a:lstStyle/>
        <a:p>
          <a:endParaRPr lang="en-US"/>
        </a:p>
      </dgm:t>
    </dgm:pt>
    <dgm:pt modelId="{AA9C707F-80F7-4994-80A5-97247F3C4555}" type="pres">
      <dgm:prSet presAssocID="{B452AA1E-A30C-499A-9E8F-D336EB7F2CE4}" presName="hierChild5" presStyleCnt="0"/>
      <dgm:spPr/>
      <dgm:t>
        <a:bodyPr/>
        <a:lstStyle/>
        <a:p>
          <a:endParaRPr lang="en-US"/>
        </a:p>
      </dgm:t>
    </dgm:pt>
    <dgm:pt modelId="{8CCA160C-ED13-44F7-ACE9-3B971E9E2F97}" type="pres">
      <dgm:prSet presAssocID="{5550706C-B4F7-4A11-9377-3D7567933A34}" presName="Name10" presStyleLbl="parChTrans1D2" presStyleIdx="1" presStyleCnt="2"/>
      <dgm:spPr/>
      <dgm:t>
        <a:bodyPr/>
        <a:lstStyle/>
        <a:p>
          <a:endParaRPr lang="en-US"/>
        </a:p>
      </dgm:t>
    </dgm:pt>
    <dgm:pt modelId="{35867F42-562D-4840-9014-F2E4FD4A5082}" type="pres">
      <dgm:prSet presAssocID="{159BE085-E273-4610-9AFA-7DE1F6CD2254}" presName="hierRoot2" presStyleCnt="0"/>
      <dgm:spPr/>
      <dgm:t>
        <a:bodyPr/>
        <a:lstStyle/>
        <a:p>
          <a:endParaRPr lang="en-US"/>
        </a:p>
      </dgm:t>
    </dgm:pt>
    <dgm:pt modelId="{2C36E904-0E87-43A1-BE0A-334CBCB1657A}" type="pres">
      <dgm:prSet presAssocID="{159BE085-E273-4610-9AFA-7DE1F6CD2254}" presName="composite2" presStyleCnt="0"/>
      <dgm:spPr/>
      <dgm:t>
        <a:bodyPr/>
        <a:lstStyle/>
        <a:p>
          <a:endParaRPr lang="en-US"/>
        </a:p>
      </dgm:t>
    </dgm:pt>
    <dgm:pt modelId="{B31F240B-499D-4C14-B0CB-5B37104BA83E}" type="pres">
      <dgm:prSet presAssocID="{159BE085-E273-4610-9AFA-7DE1F6CD2254}" presName="background2" presStyleLbl="node2" presStyleIdx="1" presStyleCnt="2"/>
      <dgm:spPr/>
      <dgm:t>
        <a:bodyPr/>
        <a:lstStyle/>
        <a:p>
          <a:endParaRPr lang="en-US"/>
        </a:p>
      </dgm:t>
    </dgm:pt>
    <dgm:pt modelId="{F222115F-978A-41B7-9AB1-77EB85B82287}" type="pres">
      <dgm:prSet presAssocID="{159BE085-E273-4610-9AFA-7DE1F6CD2254}" presName="text2" presStyleLbl="fgAcc2" presStyleIdx="1" presStyleCnt="2" custScaleX="306116" custLinFactNeighborX="4960" custLinFactNeighborY="8360">
        <dgm:presLayoutVars>
          <dgm:chPref val="3"/>
        </dgm:presLayoutVars>
      </dgm:prSet>
      <dgm:spPr/>
      <dgm:t>
        <a:bodyPr/>
        <a:lstStyle/>
        <a:p>
          <a:endParaRPr lang="en-US"/>
        </a:p>
      </dgm:t>
    </dgm:pt>
    <dgm:pt modelId="{9B199941-B124-4BAD-9AA1-45B40B4AB38F}" type="pres">
      <dgm:prSet presAssocID="{159BE085-E273-4610-9AFA-7DE1F6CD2254}" presName="hierChild3" presStyleCnt="0"/>
      <dgm:spPr/>
      <dgm:t>
        <a:bodyPr/>
        <a:lstStyle/>
        <a:p>
          <a:endParaRPr lang="en-US"/>
        </a:p>
      </dgm:t>
    </dgm:pt>
  </dgm:ptLst>
  <dgm:cxnLst>
    <dgm:cxn modelId="{9231D22F-7A67-423D-9348-9F611A684739}" type="presOf" srcId="{6570C67B-AABD-4906-97AA-75CD04AB2A9A}" destId="{BEF4AE76-64EE-4D87-A332-73A64348201A}" srcOrd="0" destOrd="0" presId="urn:microsoft.com/office/officeart/2005/8/layout/hierarchy1"/>
    <dgm:cxn modelId="{B0693924-C14A-4FB2-8FE4-3B02A5EFBE6D}" srcId="{3068A425-D3E0-4515-8D84-2268EBDE58F4}" destId="{A9ACE788-449A-4416-B9C1-624A2364F917}" srcOrd="0" destOrd="0" parTransId="{8BB0CFE3-63EE-4874-B349-FDBC736D0666}" sibTransId="{266CAEFB-D18F-47E8-BF4B-4CDD3417F453}"/>
    <dgm:cxn modelId="{E92B9755-08C2-45A1-8E5A-BC48BF83E8C1}" type="presOf" srcId="{43B430C6-FBD1-4B67-8259-FEEA048BB1CB}" destId="{19C80782-AA93-4025-B2D9-91CF82D6EACC}" srcOrd="0" destOrd="0" presId="urn:microsoft.com/office/officeart/2005/8/layout/hierarchy1"/>
    <dgm:cxn modelId="{A16B81BE-4EBF-4221-A73F-D8E1C2CBC649}" type="presOf" srcId="{F25AAC9F-7B1B-4390-A68A-DF3E1F720B00}" destId="{C0AFADCD-02B1-48C6-8F21-A2BD71C3AE42}" srcOrd="0" destOrd="0" presId="urn:microsoft.com/office/officeart/2005/8/layout/hierarchy1"/>
    <dgm:cxn modelId="{B7FE2A85-49E8-48A8-B6FB-4C8F9FAD1A0E}" type="presOf" srcId="{188C5730-46F7-465B-AFB2-58466E1FAD5A}" destId="{363FF5F1-6081-4FC9-AA98-194984A5FF97}" srcOrd="0" destOrd="0" presId="urn:microsoft.com/office/officeart/2005/8/layout/hierarchy1"/>
    <dgm:cxn modelId="{89712C1D-5A44-4E6D-A6A7-A2FBE53C3FA6}" srcId="{FC75E607-F753-4533-8331-A11A4CBB8DA7}" destId="{3068A425-D3E0-4515-8D84-2268EBDE58F4}" srcOrd="0" destOrd="0" parTransId="{43B430C6-FBD1-4B67-8259-FEEA048BB1CB}" sibTransId="{46E97E1B-21A2-4632-9AFB-0C9CCBF9C936}"/>
    <dgm:cxn modelId="{2516EA6E-EA93-40A2-A2BD-40238EDBD574}" type="presOf" srcId="{51B1E621-31F3-47F4-B93C-D8C8BFAB909C}" destId="{E758DAB8-297E-4FDD-AE16-06172EF114FC}" srcOrd="0" destOrd="0" presId="urn:microsoft.com/office/officeart/2005/8/layout/hierarchy1"/>
    <dgm:cxn modelId="{909BE42D-1D78-4CE1-AD49-93802502837E}" type="presOf" srcId="{B5B27A0E-6C7D-4E1B-BDCA-9F16861349CC}" destId="{99CE6F9F-F66F-4A7D-8E51-E4B56F6B7A65}" srcOrd="0" destOrd="0" presId="urn:microsoft.com/office/officeart/2005/8/layout/hierarchy1"/>
    <dgm:cxn modelId="{BDBC58AA-F08F-41D4-ABB6-FA81906CA477}" type="presOf" srcId="{BE66DDB6-3AF5-4EB8-818F-32FE65B13D28}" destId="{8D2D4FB3-A783-4E44-94AB-1F65814C1B12}" srcOrd="0" destOrd="0" presId="urn:microsoft.com/office/officeart/2005/8/layout/hierarchy1"/>
    <dgm:cxn modelId="{33EFF499-1639-4C5B-9E8B-B92F9E199F7B}" type="presOf" srcId="{A76D8741-1609-44D4-BE73-6B688A308D95}" destId="{BDD8BDA4-3FF8-411E-8B95-BAC20A382B4E}" srcOrd="0" destOrd="0" presId="urn:microsoft.com/office/officeart/2005/8/layout/hierarchy1"/>
    <dgm:cxn modelId="{51724F66-8170-4EAD-AFAA-19A52411DE66}" srcId="{3068A425-D3E0-4515-8D84-2268EBDE58F4}" destId="{22A3B1BF-2A81-4444-B934-936FAC3DFD3A}" srcOrd="1" destOrd="0" parTransId="{5080079C-B86A-474C-9CAA-F7988C0355D8}" sibTransId="{15E0D3AB-68E6-4505-8EB1-7419739A312C}"/>
    <dgm:cxn modelId="{625006E3-F8F0-4750-BBCE-F62D937FF740}" srcId="{53AE4FBD-BE2B-4026-8B8B-31E8400E7579}" destId="{B452AA1E-A30C-499A-9E8F-D336EB7F2CE4}" srcOrd="0" destOrd="0" parTransId="{7CE63BF7-78C0-45F9-98F6-142A51F39EB0}" sibTransId="{880935C1-5F24-4A93-B19F-FF91034CB14B}"/>
    <dgm:cxn modelId="{B60E945D-19DE-4251-B303-4EF079F0E3DB}" type="presOf" srcId="{7CE63BF7-78C0-45F9-98F6-142A51F39EB0}" destId="{1F1C81D4-933B-4C2E-B878-157D025E4F58}" srcOrd="0" destOrd="0" presId="urn:microsoft.com/office/officeart/2005/8/layout/hierarchy1"/>
    <dgm:cxn modelId="{ABE2C156-33B4-4F47-9815-CBC64619E032}" type="presOf" srcId="{B452AA1E-A30C-499A-9E8F-D336EB7F2CE4}" destId="{2A5C7D1A-509B-4317-BB4E-84511975F956}" srcOrd="0" destOrd="0" presId="urn:microsoft.com/office/officeart/2005/8/layout/hierarchy1"/>
    <dgm:cxn modelId="{E29D450B-71AD-49B2-88F2-B7F7DC3F632D}" srcId="{6570C67B-AABD-4906-97AA-75CD04AB2A9A}" destId="{10118F55-C2D6-479F-AC0C-0897569848B6}" srcOrd="0" destOrd="0" parTransId="{AC890966-65B7-4770-8709-B345636E0CC5}" sibTransId="{D863565F-51AF-4813-95CC-181269E8E4D4}"/>
    <dgm:cxn modelId="{9A3ADE53-E5D3-4C3B-8BC1-106385B807D5}" type="presOf" srcId="{A9ACE788-449A-4416-B9C1-624A2364F917}" destId="{9FEEAEAE-A878-4CBC-B5C2-3E20DA6516E5}" srcOrd="0" destOrd="0" presId="urn:microsoft.com/office/officeart/2005/8/layout/hierarchy1"/>
    <dgm:cxn modelId="{D41DCF1D-79C3-4B64-A15E-B8C81B985609}" type="presOf" srcId="{22A3B1BF-2A81-4444-B934-936FAC3DFD3A}" destId="{35D1372E-C4F7-4901-9533-A928AA661154}" srcOrd="0" destOrd="0" presId="urn:microsoft.com/office/officeart/2005/8/layout/hierarchy1"/>
    <dgm:cxn modelId="{2A967C35-1537-42D6-89C7-989B9DAC807E}" type="presOf" srcId="{AC890966-65B7-4770-8709-B345636E0CC5}" destId="{9BC723D4-8CE6-45A6-A7C1-72BC958953D8}" srcOrd="0" destOrd="0" presId="urn:microsoft.com/office/officeart/2005/8/layout/hierarchy1"/>
    <dgm:cxn modelId="{6EB7E3A3-C88A-4FD8-A3D9-49AE74A2315A}" srcId="{22A3B1BF-2A81-4444-B934-936FAC3DFD3A}" destId="{F25AAC9F-7B1B-4390-A68A-DF3E1F720B00}" srcOrd="0" destOrd="0" parTransId="{BE66DDB6-3AF5-4EB8-818F-32FE65B13D28}" sibTransId="{D10766FF-CFFA-4298-BE1C-893FDFC459C7}"/>
    <dgm:cxn modelId="{15640615-5434-4BA6-B1AF-0A38C2BA31C9}" srcId="{A9ACE788-449A-4416-B9C1-624A2364F917}" destId="{6570C67B-AABD-4906-97AA-75CD04AB2A9A}" srcOrd="0" destOrd="0" parTransId="{188C5730-46F7-465B-AFB2-58466E1FAD5A}" sibTransId="{E0CA12B6-A67A-45A9-B555-850E9640FB35}"/>
    <dgm:cxn modelId="{9D34D228-6BAE-4676-9CFD-4E5F2ADA9BA1}" srcId="{FC75E607-F753-4533-8331-A11A4CBB8DA7}" destId="{159BE085-E273-4610-9AFA-7DE1F6CD2254}" srcOrd="1" destOrd="0" parTransId="{5550706C-B4F7-4A11-9377-3D7567933A34}" sibTransId="{DFB853FE-739F-452C-8B09-15A4CA3A0C97}"/>
    <dgm:cxn modelId="{A5C71372-94AC-47F0-BEC1-9B92FA704677}" type="presOf" srcId="{5550706C-B4F7-4A11-9377-3D7567933A34}" destId="{8CCA160C-ED13-44F7-ACE9-3B971E9E2F97}" srcOrd="0" destOrd="0" presId="urn:microsoft.com/office/officeart/2005/8/layout/hierarchy1"/>
    <dgm:cxn modelId="{5AE9B656-43A5-4BFC-83AE-7B91BF33CF7E}" type="presOf" srcId="{8BB0CFE3-63EE-4874-B349-FDBC736D0666}" destId="{FFD6667A-7A2C-4970-90D0-527A52C89411}" srcOrd="0" destOrd="0" presId="urn:microsoft.com/office/officeart/2005/8/layout/hierarchy1"/>
    <dgm:cxn modelId="{B9C10208-D929-41F1-8AB9-B42C90232BED}" srcId="{10118F55-C2D6-479F-AC0C-0897569848B6}" destId="{51B1E621-31F3-47F4-B93C-D8C8BFAB909C}" srcOrd="0" destOrd="0" parTransId="{A76D8741-1609-44D4-BE73-6B688A308D95}" sibTransId="{1AC90A9D-28A3-4887-AEB2-9A2A2F5E72A5}"/>
    <dgm:cxn modelId="{075CE0B6-263B-4414-85A7-1AE5D5AFD695}" type="presOf" srcId="{53AE4FBD-BE2B-4026-8B8B-31E8400E7579}" destId="{B7C9FA31-16D2-4C45-AA13-C56532C40B17}" srcOrd="0" destOrd="0" presId="urn:microsoft.com/office/officeart/2005/8/layout/hierarchy1"/>
    <dgm:cxn modelId="{5A6C3F3A-C7E9-43BC-B1A1-2CD6D48D4FD8}" type="presOf" srcId="{159BE085-E273-4610-9AFA-7DE1F6CD2254}" destId="{F222115F-978A-41B7-9AB1-77EB85B82287}" srcOrd="0" destOrd="0" presId="urn:microsoft.com/office/officeart/2005/8/layout/hierarchy1"/>
    <dgm:cxn modelId="{9FC402BF-5B20-445B-92AA-550FE46FDB20}" srcId="{F25AAC9F-7B1B-4390-A68A-DF3E1F720B00}" destId="{53AE4FBD-BE2B-4026-8B8B-31E8400E7579}" srcOrd="0" destOrd="0" parTransId="{B5B27A0E-6C7D-4E1B-BDCA-9F16861349CC}" sibTransId="{B44FB696-0F2C-4154-B7CC-5FB9012FB2B3}"/>
    <dgm:cxn modelId="{D52366B9-3993-47DE-907C-2DFF74842574}" type="presOf" srcId="{6D9CFC79-F46D-4705-A220-DBADF02B90D6}" destId="{19B7D6A3-6A22-4D44-BAFF-5A55E99C7326}" srcOrd="0" destOrd="0" presId="urn:microsoft.com/office/officeart/2005/8/layout/hierarchy1"/>
    <dgm:cxn modelId="{9E1451D6-3C53-4342-8DC3-499427250BA1}" type="presOf" srcId="{3068A425-D3E0-4515-8D84-2268EBDE58F4}" destId="{BF4BCA0B-5B62-4D43-80ED-9A96F2648AB2}" srcOrd="0" destOrd="0" presId="urn:microsoft.com/office/officeart/2005/8/layout/hierarchy1"/>
    <dgm:cxn modelId="{2C8DE82A-FBA0-44EF-82B6-02A41ED7551E}" srcId="{6D9CFC79-F46D-4705-A220-DBADF02B90D6}" destId="{FC75E607-F753-4533-8331-A11A4CBB8DA7}" srcOrd="0" destOrd="0" parTransId="{060B7D72-0F0C-44CA-A545-ACEC1B917F73}" sibTransId="{8F7C5480-D622-4729-86B8-A80957E67919}"/>
    <dgm:cxn modelId="{34B53DA1-A27E-4D4A-8E09-DA934767576F}" type="presOf" srcId="{10118F55-C2D6-479F-AC0C-0897569848B6}" destId="{CDF00027-2FAC-49FA-B19E-8224940DF1E6}" srcOrd="0" destOrd="0" presId="urn:microsoft.com/office/officeart/2005/8/layout/hierarchy1"/>
    <dgm:cxn modelId="{82FAE8AE-3598-42DB-8623-9474BBBC31D0}" type="presOf" srcId="{5080079C-B86A-474C-9CAA-F7988C0355D8}" destId="{32DD357F-F9EF-434E-86C1-8D89D41765A3}" srcOrd="0" destOrd="0" presId="urn:microsoft.com/office/officeart/2005/8/layout/hierarchy1"/>
    <dgm:cxn modelId="{A8C50E56-1E76-4E01-BB82-CC94930E000D}" type="presOf" srcId="{FC75E607-F753-4533-8331-A11A4CBB8DA7}" destId="{6D0FAED3-D43C-400E-84A6-B39907A652F3}" srcOrd="0" destOrd="0" presId="urn:microsoft.com/office/officeart/2005/8/layout/hierarchy1"/>
    <dgm:cxn modelId="{67081CC1-8642-4B91-A9D9-8430E14A506E}" type="presParOf" srcId="{19B7D6A3-6A22-4D44-BAFF-5A55E99C7326}" destId="{38EFE9CE-8DF5-42F2-9EEB-74521B10CFF9}" srcOrd="0" destOrd="0" presId="urn:microsoft.com/office/officeart/2005/8/layout/hierarchy1"/>
    <dgm:cxn modelId="{A79D9CD3-0054-43FB-B219-BEF137DA0350}" type="presParOf" srcId="{38EFE9CE-8DF5-42F2-9EEB-74521B10CFF9}" destId="{A38BB73A-BCA1-4A5B-8C89-12AE1388EE29}" srcOrd="0" destOrd="0" presId="urn:microsoft.com/office/officeart/2005/8/layout/hierarchy1"/>
    <dgm:cxn modelId="{30297596-387B-4542-9085-D56F5BDE3F1A}" type="presParOf" srcId="{A38BB73A-BCA1-4A5B-8C89-12AE1388EE29}" destId="{A3BABF63-C200-4ABD-8275-9ACBD099C244}" srcOrd="0" destOrd="0" presId="urn:microsoft.com/office/officeart/2005/8/layout/hierarchy1"/>
    <dgm:cxn modelId="{52F14639-32CA-44EF-98D2-BAE609480FC9}" type="presParOf" srcId="{A38BB73A-BCA1-4A5B-8C89-12AE1388EE29}" destId="{6D0FAED3-D43C-400E-84A6-B39907A652F3}" srcOrd="1" destOrd="0" presId="urn:microsoft.com/office/officeart/2005/8/layout/hierarchy1"/>
    <dgm:cxn modelId="{060291BA-893F-4021-8804-991C193A5C4B}" type="presParOf" srcId="{38EFE9CE-8DF5-42F2-9EEB-74521B10CFF9}" destId="{8AE82D03-9694-4555-BE50-23C7B0B57DBA}" srcOrd="1" destOrd="0" presId="urn:microsoft.com/office/officeart/2005/8/layout/hierarchy1"/>
    <dgm:cxn modelId="{35F9EE45-F8FC-4B47-B1CB-0DDC460FB77F}" type="presParOf" srcId="{8AE82D03-9694-4555-BE50-23C7B0B57DBA}" destId="{19C80782-AA93-4025-B2D9-91CF82D6EACC}" srcOrd="0" destOrd="0" presId="urn:microsoft.com/office/officeart/2005/8/layout/hierarchy1"/>
    <dgm:cxn modelId="{62CFE9BA-BA15-4E8C-BC00-B3219C062C66}" type="presParOf" srcId="{8AE82D03-9694-4555-BE50-23C7B0B57DBA}" destId="{22537471-FCFA-4F8E-B525-B1BCAF262DE3}" srcOrd="1" destOrd="0" presId="urn:microsoft.com/office/officeart/2005/8/layout/hierarchy1"/>
    <dgm:cxn modelId="{28661DE5-629E-4431-8392-92C8E40D293E}" type="presParOf" srcId="{22537471-FCFA-4F8E-B525-B1BCAF262DE3}" destId="{8678EA32-EDF0-4FD1-9E08-B23971A239F8}" srcOrd="0" destOrd="0" presId="urn:microsoft.com/office/officeart/2005/8/layout/hierarchy1"/>
    <dgm:cxn modelId="{31823DD4-031A-4C3E-9D80-E41BAB89FA8E}" type="presParOf" srcId="{8678EA32-EDF0-4FD1-9E08-B23971A239F8}" destId="{D5F00EF5-52E9-4E55-8650-832629E004BA}" srcOrd="0" destOrd="0" presId="urn:microsoft.com/office/officeart/2005/8/layout/hierarchy1"/>
    <dgm:cxn modelId="{245DAB0F-9278-431B-9F8E-07C63410A152}" type="presParOf" srcId="{8678EA32-EDF0-4FD1-9E08-B23971A239F8}" destId="{BF4BCA0B-5B62-4D43-80ED-9A96F2648AB2}" srcOrd="1" destOrd="0" presId="urn:microsoft.com/office/officeart/2005/8/layout/hierarchy1"/>
    <dgm:cxn modelId="{1E874E7F-2990-4CD8-998A-AA439A8106A0}" type="presParOf" srcId="{22537471-FCFA-4F8E-B525-B1BCAF262DE3}" destId="{CFB1D530-A946-4A6D-BE04-7E29067B0E84}" srcOrd="1" destOrd="0" presId="urn:microsoft.com/office/officeart/2005/8/layout/hierarchy1"/>
    <dgm:cxn modelId="{7E65A9FE-4047-4955-B3CF-134126FD1133}" type="presParOf" srcId="{CFB1D530-A946-4A6D-BE04-7E29067B0E84}" destId="{FFD6667A-7A2C-4970-90D0-527A52C89411}" srcOrd="0" destOrd="0" presId="urn:microsoft.com/office/officeart/2005/8/layout/hierarchy1"/>
    <dgm:cxn modelId="{C2CAAB5D-9623-4A7D-8617-8E73D1ABD104}" type="presParOf" srcId="{CFB1D530-A946-4A6D-BE04-7E29067B0E84}" destId="{FF7E31DE-9AFF-4127-B7C1-A5FAF49F426F}" srcOrd="1" destOrd="0" presId="urn:microsoft.com/office/officeart/2005/8/layout/hierarchy1"/>
    <dgm:cxn modelId="{483DC470-A4D1-4A8E-B8E9-4A298AA78080}" type="presParOf" srcId="{FF7E31DE-9AFF-4127-B7C1-A5FAF49F426F}" destId="{FA5376CE-5D6F-456D-96B2-360490F47880}" srcOrd="0" destOrd="0" presId="urn:microsoft.com/office/officeart/2005/8/layout/hierarchy1"/>
    <dgm:cxn modelId="{AC8EBC66-C5C8-4044-9843-6A9B33F488CF}" type="presParOf" srcId="{FA5376CE-5D6F-456D-96B2-360490F47880}" destId="{8EF02E42-A26D-4D36-BD9F-B1F0725B0C68}" srcOrd="0" destOrd="0" presId="urn:microsoft.com/office/officeart/2005/8/layout/hierarchy1"/>
    <dgm:cxn modelId="{A17603C4-D022-408A-94E8-4156CBC080E4}" type="presParOf" srcId="{FA5376CE-5D6F-456D-96B2-360490F47880}" destId="{9FEEAEAE-A878-4CBC-B5C2-3E20DA6516E5}" srcOrd="1" destOrd="0" presId="urn:microsoft.com/office/officeart/2005/8/layout/hierarchy1"/>
    <dgm:cxn modelId="{29D09FB5-7826-45FA-A3F6-113994CA962C}" type="presParOf" srcId="{FF7E31DE-9AFF-4127-B7C1-A5FAF49F426F}" destId="{F6B7A38F-A12D-4F3F-B0E1-C4F07D658CD8}" srcOrd="1" destOrd="0" presId="urn:microsoft.com/office/officeart/2005/8/layout/hierarchy1"/>
    <dgm:cxn modelId="{AD766F43-A1A7-45FA-9DBE-476D6EE1EA45}" type="presParOf" srcId="{F6B7A38F-A12D-4F3F-B0E1-C4F07D658CD8}" destId="{363FF5F1-6081-4FC9-AA98-194984A5FF97}" srcOrd="0" destOrd="0" presId="urn:microsoft.com/office/officeart/2005/8/layout/hierarchy1"/>
    <dgm:cxn modelId="{6F853AF2-ABEA-40E5-B025-35243DE86DA5}" type="presParOf" srcId="{F6B7A38F-A12D-4F3F-B0E1-C4F07D658CD8}" destId="{FC97D56F-C7A3-49F5-A25F-E1816837C710}" srcOrd="1" destOrd="0" presId="urn:microsoft.com/office/officeart/2005/8/layout/hierarchy1"/>
    <dgm:cxn modelId="{CC883D1D-E04E-4C44-B407-807EC9550C9E}" type="presParOf" srcId="{FC97D56F-C7A3-49F5-A25F-E1816837C710}" destId="{02EBEA18-76E1-48B4-9920-27EEBFD35FAB}" srcOrd="0" destOrd="0" presId="urn:microsoft.com/office/officeart/2005/8/layout/hierarchy1"/>
    <dgm:cxn modelId="{AEBCA30C-FA33-4D00-B4F1-2FDE858A9F3F}" type="presParOf" srcId="{02EBEA18-76E1-48B4-9920-27EEBFD35FAB}" destId="{D0123A80-FFBB-43C9-9B50-6A4AFF63D895}" srcOrd="0" destOrd="0" presId="urn:microsoft.com/office/officeart/2005/8/layout/hierarchy1"/>
    <dgm:cxn modelId="{99DFCD4D-3D93-4E99-BA20-8AA53195959A}" type="presParOf" srcId="{02EBEA18-76E1-48B4-9920-27EEBFD35FAB}" destId="{BEF4AE76-64EE-4D87-A332-73A64348201A}" srcOrd="1" destOrd="0" presId="urn:microsoft.com/office/officeart/2005/8/layout/hierarchy1"/>
    <dgm:cxn modelId="{38A1658F-A2F7-4D3D-A41A-E951D02E4928}" type="presParOf" srcId="{FC97D56F-C7A3-49F5-A25F-E1816837C710}" destId="{85D3C01E-C86F-4D94-BC9A-9F2C36E314CD}" srcOrd="1" destOrd="0" presId="urn:microsoft.com/office/officeart/2005/8/layout/hierarchy1"/>
    <dgm:cxn modelId="{03601670-84BA-413F-8213-9E98359863CE}" type="presParOf" srcId="{85D3C01E-C86F-4D94-BC9A-9F2C36E314CD}" destId="{9BC723D4-8CE6-45A6-A7C1-72BC958953D8}" srcOrd="0" destOrd="0" presId="urn:microsoft.com/office/officeart/2005/8/layout/hierarchy1"/>
    <dgm:cxn modelId="{78AEA45C-7B02-4693-B733-81A12DB74EEA}" type="presParOf" srcId="{85D3C01E-C86F-4D94-BC9A-9F2C36E314CD}" destId="{D105E649-AE64-4C6B-BB7B-C67FEA763FE6}" srcOrd="1" destOrd="0" presId="urn:microsoft.com/office/officeart/2005/8/layout/hierarchy1"/>
    <dgm:cxn modelId="{366FED05-8707-4CE2-BDF5-3FE34FC1D5D2}" type="presParOf" srcId="{D105E649-AE64-4C6B-BB7B-C67FEA763FE6}" destId="{7618150F-7EA3-4390-BB2E-E3B99E604436}" srcOrd="0" destOrd="0" presId="urn:microsoft.com/office/officeart/2005/8/layout/hierarchy1"/>
    <dgm:cxn modelId="{1D82F5DF-321D-48BC-AD58-BB82D79A6987}" type="presParOf" srcId="{7618150F-7EA3-4390-BB2E-E3B99E604436}" destId="{16CE6BA7-E28B-49BD-8DF0-B3FD649D9C08}" srcOrd="0" destOrd="0" presId="urn:microsoft.com/office/officeart/2005/8/layout/hierarchy1"/>
    <dgm:cxn modelId="{E88D44A8-DA54-462C-B672-2CB06FB2798D}" type="presParOf" srcId="{7618150F-7EA3-4390-BB2E-E3B99E604436}" destId="{CDF00027-2FAC-49FA-B19E-8224940DF1E6}" srcOrd="1" destOrd="0" presId="urn:microsoft.com/office/officeart/2005/8/layout/hierarchy1"/>
    <dgm:cxn modelId="{946A1BAA-54C4-4F7E-BED6-FC480D58941E}" type="presParOf" srcId="{D105E649-AE64-4C6B-BB7B-C67FEA763FE6}" destId="{7229270B-B015-4BF0-B7EF-D0F0C41B8BE3}" srcOrd="1" destOrd="0" presId="urn:microsoft.com/office/officeart/2005/8/layout/hierarchy1"/>
    <dgm:cxn modelId="{112E7631-7189-4C14-AA87-43CB2DAB3894}" type="presParOf" srcId="{7229270B-B015-4BF0-B7EF-D0F0C41B8BE3}" destId="{BDD8BDA4-3FF8-411E-8B95-BAC20A382B4E}" srcOrd="0" destOrd="0" presId="urn:microsoft.com/office/officeart/2005/8/layout/hierarchy1"/>
    <dgm:cxn modelId="{73B6C10E-FD83-4932-A0B0-5B25F756D39A}" type="presParOf" srcId="{7229270B-B015-4BF0-B7EF-D0F0C41B8BE3}" destId="{A82B4DA2-D439-4DCC-BF8A-706A59ADD0AB}" srcOrd="1" destOrd="0" presId="urn:microsoft.com/office/officeart/2005/8/layout/hierarchy1"/>
    <dgm:cxn modelId="{215EFD5A-028E-48CE-AFC9-E3D761A12F26}" type="presParOf" srcId="{A82B4DA2-D439-4DCC-BF8A-706A59ADD0AB}" destId="{BA16F19A-DEC4-4209-A871-CF3131461477}" srcOrd="0" destOrd="0" presId="urn:microsoft.com/office/officeart/2005/8/layout/hierarchy1"/>
    <dgm:cxn modelId="{98F9DA2A-EE10-489D-A7EA-CB36A5C6FA00}" type="presParOf" srcId="{BA16F19A-DEC4-4209-A871-CF3131461477}" destId="{6ADFD30D-8539-44EA-A316-5B216EAAFDB2}" srcOrd="0" destOrd="0" presId="urn:microsoft.com/office/officeart/2005/8/layout/hierarchy1"/>
    <dgm:cxn modelId="{8A53617B-03F6-44AF-B232-033166A9141B}" type="presParOf" srcId="{BA16F19A-DEC4-4209-A871-CF3131461477}" destId="{E758DAB8-297E-4FDD-AE16-06172EF114FC}" srcOrd="1" destOrd="0" presId="urn:microsoft.com/office/officeart/2005/8/layout/hierarchy1"/>
    <dgm:cxn modelId="{C23193CF-38A8-4F11-8965-80A500A260F6}" type="presParOf" srcId="{A82B4DA2-D439-4DCC-BF8A-706A59ADD0AB}" destId="{800E13DF-0969-4506-B702-384A57177E9C}" srcOrd="1" destOrd="0" presId="urn:microsoft.com/office/officeart/2005/8/layout/hierarchy1"/>
    <dgm:cxn modelId="{9D540D78-C910-46BF-B41F-C865D9B9E9DE}" type="presParOf" srcId="{CFB1D530-A946-4A6D-BE04-7E29067B0E84}" destId="{32DD357F-F9EF-434E-86C1-8D89D41765A3}" srcOrd="2" destOrd="0" presId="urn:microsoft.com/office/officeart/2005/8/layout/hierarchy1"/>
    <dgm:cxn modelId="{BDC73FEC-DC4D-4E30-8D60-95E3720FD3FF}" type="presParOf" srcId="{CFB1D530-A946-4A6D-BE04-7E29067B0E84}" destId="{4E9B8642-905B-48A9-8AEA-CAC88AB28C6C}" srcOrd="3" destOrd="0" presId="urn:microsoft.com/office/officeart/2005/8/layout/hierarchy1"/>
    <dgm:cxn modelId="{1A812EB2-A006-4BEC-811F-13D74B5C91AA}" type="presParOf" srcId="{4E9B8642-905B-48A9-8AEA-CAC88AB28C6C}" destId="{13AA141B-0D43-4F7B-B883-216CCE9D7C86}" srcOrd="0" destOrd="0" presId="urn:microsoft.com/office/officeart/2005/8/layout/hierarchy1"/>
    <dgm:cxn modelId="{1F859D1B-5468-4FE7-8889-395E83E4E64E}" type="presParOf" srcId="{13AA141B-0D43-4F7B-B883-216CCE9D7C86}" destId="{3198FB0B-CB7D-48F1-B228-ABFCC93FDABD}" srcOrd="0" destOrd="0" presId="urn:microsoft.com/office/officeart/2005/8/layout/hierarchy1"/>
    <dgm:cxn modelId="{AB328DD4-AC4E-4624-AB85-CCEA1E326D90}" type="presParOf" srcId="{13AA141B-0D43-4F7B-B883-216CCE9D7C86}" destId="{35D1372E-C4F7-4901-9533-A928AA661154}" srcOrd="1" destOrd="0" presId="urn:microsoft.com/office/officeart/2005/8/layout/hierarchy1"/>
    <dgm:cxn modelId="{75E73421-BB0F-4884-A810-AF53A8FA1979}" type="presParOf" srcId="{4E9B8642-905B-48A9-8AEA-CAC88AB28C6C}" destId="{33AED37E-BE58-45B0-B95D-1BE8E12492B3}" srcOrd="1" destOrd="0" presId="urn:microsoft.com/office/officeart/2005/8/layout/hierarchy1"/>
    <dgm:cxn modelId="{6CF6131A-9AF3-4F66-BBE3-744C9625C755}" type="presParOf" srcId="{33AED37E-BE58-45B0-B95D-1BE8E12492B3}" destId="{8D2D4FB3-A783-4E44-94AB-1F65814C1B12}" srcOrd="0" destOrd="0" presId="urn:microsoft.com/office/officeart/2005/8/layout/hierarchy1"/>
    <dgm:cxn modelId="{B775DBEF-E7DC-4818-8148-1CFDF5097E92}" type="presParOf" srcId="{33AED37E-BE58-45B0-B95D-1BE8E12492B3}" destId="{8FE61AA3-7213-4436-B017-BD1176E44FD0}" srcOrd="1" destOrd="0" presId="urn:microsoft.com/office/officeart/2005/8/layout/hierarchy1"/>
    <dgm:cxn modelId="{29380B8F-9513-48B2-A8AC-0C72902C7316}" type="presParOf" srcId="{8FE61AA3-7213-4436-B017-BD1176E44FD0}" destId="{69D4ECE4-4B67-4C3F-B4F1-AC5001766623}" srcOrd="0" destOrd="0" presId="urn:microsoft.com/office/officeart/2005/8/layout/hierarchy1"/>
    <dgm:cxn modelId="{45A0F6B8-BC1D-476C-93CF-1329820170BD}" type="presParOf" srcId="{69D4ECE4-4B67-4C3F-B4F1-AC5001766623}" destId="{4706552B-9DB4-4831-AE72-F9B49B11DE5A}" srcOrd="0" destOrd="0" presId="urn:microsoft.com/office/officeart/2005/8/layout/hierarchy1"/>
    <dgm:cxn modelId="{215A0072-B07B-48F4-AA74-1C635C718ED3}" type="presParOf" srcId="{69D4ECE4-4B67-4C3F-B4F1-AC5001766623}" destId="{C0AFADCD-02B1-48C6-8F21-A2BD71C3AE42}" srcOrd="1" destOrd="0" presId="urn:microsoft.com/office/officeart/2005/8/layout/hierarchy1"/>
    <dgm:cxn modelId="{404C26F4-CB76-4F0C-B27C-FBEA54B202D8}" type="presParOf" srcId="{8FE61AA3-7213-4436-B017-BD1176E44FD0}" destId="{5801220A-FA66-4035-85E6-5CACDEC873FC}" srcOrd="1" destOrd="0" presId="urn:microsoft.com/office/officeart/2005/8/layout/hierarchy1"/>
    <dgm:cxn modelId="{E35621A0-286E-4959-9D82-1E5737812C5F}" type="presParOf" srcId="{5801220A-FA66-4035-85E6-5CACDEC873FC}" destId="{99CE6F9F-F66F-4A7D-8E51-E4B56F6B7A65}" srcOrd="0" destOrd="0" presId="urn:microsoft.com/office/officeart/2005/8/layout/hierarchy1"/>
    <dgm:cxn modelId="{6CAA0EE7-E731-4053-BC60-10A00F302FD2}" type="presParOf" srcId="{5801220A-FA66-4035-85E6-5CACDEC873FC}" destId="{E4778543-957A-44E3-9183-145BC09AFCAD}" srcOrd="1" destOrd="0" presId="urn:microsoft.com/office/officeart/2005/8/layout/hierarchy1"/>
    <dgm:cxn modelId="{268308EA-BA97-44BF-8BAB-11BAB9A52178}" type="presParOf" srcId="{E4778543-957A-44E3-9183-145BC09AFCAD}" destId="{7563C219-E7E2-4B57-8B90-A45C62CAA56E}" srcOrd="0" destOrd="0" presId="urn:microsoft.com/office/officeart/2005/8/layout/hierarchy1"/>
    <dgm:cxn modelId="{6DD4B6C4-EDEF-49C8-86AE-CE43CA2111DB}" type="presParOf" srcId="{7563C219-E7E2-4B57-8B90-A45C62CAA56E}" destId="{B88F6DBC-5DA3-4E6B-8AD7-F15B269EC1A5}" srcOrd="0" destOrd="0" presId="urn:microsoft.com/office/officeart/2005/8/layout/hierarchy1"/>
    <dgm:cxn modelId="{C58899E9-E193-4E9A-B224-9047138F4BD8}" type="presParOf" srcId="{7563C219-E7E2-4B57-8B90-A45C62CAA56E}" destId="{B7C9FA31-16D2-4C45-AA13-C56532C40B17}" srcOrd="1" destOrd="0" presId="urn:microsoft.com/office/officeart/2005/8/layout/hierarchy1"/>
    <dgm:cxn modelId="{A45FCA38-EA79-4392-90C3-62E3A0ED4BA5}" type="presParOf" srcId="{E4778543-957A-44E3-9183-145BC09AFCAD}" destId="{3EB05DB6-09FD-419B-9F47-5B88FD27C7AF}" srcOrd="1" destOrd="0" presId="urn:microsoft.com/office/officeart/2005/8/layout/hierarchy1"/>
    <dgm:cxn modelId="{7DEA616A-70A4-4548-BADE-003B7E06E436}" type="presParOf" srcId="{3EB05DB6-09FD-419B-9F47-5B88FD27C7AF}" destId="{1F1C81D4-933B-4C2E-B878-157D025E4F58}" srcOrd="0" destOrd="0" presId="urn:microsoft.com/office/officeart/2005/8/layout/hierarchy1"/>
    <dgm:cxn modelId="{1AC6D473-BD22-4AEB-8B9A-41D4A23492CD}" type="presParOf" srcId="{3EB05DB6-09FD-419B-9F47-5B88FD27C7AF}" destId="{42E20E9E-31FE-4902-A567-EBE91F9C09A2}" srcOrd="1" destOrd="0" presId="urn:microsoft.com/office/officeart/2005/8/layout/hierarchy1"/>
    <dgm:cxn modelId="{281B69C6-CEA1-41D8-AAD5-672DF9322D29}" type="presParOf" srcId="{42E20E9E-31FE-4902-A567-EBE91F9C09A2}" destId="{400ECF28-2842-4177-885C-38E1A8622681}" srcOrd="0" destOrd="0" presId="urn:microsoft.com/office/officeart/2005/8/layout/hierarchy1"/>
    <dgm:cxn modelId="{6EC36FF4-2845-4F73-A462-146BCAD0BBBE}" type="presParOf" srcId="{400ECF28-2842-4177-885C-38E1A8622681}" destId="{F8139F98-6C22-419D-86AA-CFC93B720585}" srcOrd="0" destOrd="0" presId="urn:microsoft.com/office/officeart/2005/8/layout/hierarchy1"/>
    <dgm:cxn modelId="{EE632DBC-C3FD-42F6-AD86-82329FAF198E}" type="presParOf" srcId="{400ECF28-2842-4177-885C-38E1A8622681}" destId="{2A5C7D1A-509B-4317-BB4E-84511975F956}" srcOrd="1" destOrd="0" presId="urn:microsoft.com/office/officeart/2005/8/layout/hierarchy1"/>
    <dgm:cxn modelId="{59E4581D-112D-4BCF-882E-C35F93F2A32A}" type="presParOf" srcId="{42E20E9E-31FE-4902-A567-EBE91F9C09A2}" destId="{AA9C707F-80F7-4994-80A5-97247F3C4555}" srcOrd="1" destOrd="0" presId="urn:microsoft.com/office/officeart/2005/8/layout/hierarchy1"/>
    <dgm:cxn modelId="{36BBAE35-7C33-4B0A-A258-5E1A1773FAA0}" type="presParOf" srcId="{8AE82D03-9694-4555-BE50-23C7B0B57DBA}" destId="{8CCA160C-ED13-44F7-ACE9-3B971E9E2F97}" srcOrd="2" destOrd="0" presId="urn:microsoft.com/office/officeart/2005/8/layout/hierarchy1"/>
    <dgm:cxn modelId="{52B6CCF7-6128-49AF-AFAF-711B4DFABA82}" type="presParOf" srcId="{8AE82D03-9694-4555-BE50-23C7B0B57DBA}" destId="{35867F42-562D-4840-9014-F2E4FD4A5082}" srcOrd="3" destOrd="0" presId="urn:microsoft.com/office/officeart/2005/8/layout/hierarchy1"/>
    <dgm:cxn modelId="{FA07F222-2B53-4319-B323-46FF66A3093D}" type="presParOf" srcId="{35867F42-562D-4840-9014-F2E4FD4A5082}" destId="{2C36E904-0E87-43A1-BE0A-334CBCB1657A}" srcOrd="0" destOrd="0" presId="urn:microsoft.com/office/officeart/2005/8/layout/hierarchy1"/>
    <dgm:cxn modelId="{01E07265-1C20-42D4-81CC-EA4232351EE5}" type="presParOf" srcId="{2C36E904-0E87-43A1-BE0A-334CBCB1657A}" destId="{B31F240B-499D-4C14-B0CB-5B37104BA83E}" srcOrd="0" destOrd="0" presId="urn:microsoft.com/office/officeart/2005/8/layout/hierarchy1"/>
    <dgm:cxn modelId="{65DAF24F-2AEF-494A-8FA7-AD79F68937D8}" type="presParOf" srcId="{2C36E904-0E87-43A1-BE0A-334CBCB1657A}" destId="{F222115F-978A-41B7-9AB1-77EB85B82287}" srcOrd="1" destOrd="0" presId="urn:microsoft.com/office/officeart/2005/8/layout/hierarchy1"/>
    <dgm:cxn modelId="{5E02661C-0154-4479-AAEC-2670F436FDF5}" type="presParOf" srcId="{35867F42-562D-4840-9014-F2E4FD4A5082}" destId="{9B199941-B124-4BAD-9AA1-45B40B4AB38F}" srcOrd="1" destOrd="0" presId="urn:microsoft.com/office/officeart/2005/8/layout/hierarchy1"/>
  </dgm:cxnLst>
  <dgm:bg/>
  <dgm:whole/>
</dgm:dataModel>
</file>

<file path=ppt/diagrams/data4.xml><?xml version="1.0" encoding="utf-8"?>
<dgm:dataModel xmlns:dgm="http://schemas.openxmlformats.org/drawingml/2006/diagram" xmlns:a="http://schemas.openxmlformats.org/drawingml/2006/main">
  <dgm:ptLst>
    <dgm:pt modelId="{3F9F3295-9F43-4944-9E62-052F20B02EAE}" type="doc">
      <dgm:prSet loTypeId="urn:microsoft.com/office/officeart/2005/8/layout/funnel1" loCatId="process" qsTypeId="urn:microsoft.com/office/officeart/2005/8/quickstyle/simple1" qsCatId="simple" csTypeId="urn:microsoft.com/office/officeart/2005/8/colors/accent1_2" csCatId="accent1" phldr="1"/>
      <dgm:spPr/>
      <dgm:t>
        <a:bodyPr/>
        <a:lstStyle/>
        <a:p>
          <a:endParaRPr lang="en-US"/>
        </a:p>
      </dgm:t>
    </dgm:pt>
    <dgm:pt modelId="{77D091D0-E1DE-488B-8A14-6E472033297A}">
      <dgm:prSet phldrT="[Text]"/>
      <dgm:spPr/>
      <dgm:t>
        <a:bodyPr/>
        <a:lstStyle/>
        <a:p>
          <a:r>
            <a:rPr lang="en-US" dirty="0" smtClean="0">
              <a:solidFill>
                <a:srgbClr val="FFFF00"/>
              </a:solidFill>
              <a:latin typeface="Times New Roman" pitchFamily="18" charset="0"/>
              <a:cs typeface="Times New Roman" pitchFamily="18" charset="0"/>
            </a:rPr>
            <a:t>How to record</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dgm:t>
    </dgm:pt>
    <dgm:pt modelId="{774DBAFF-B5A6-4AA4-A0AB-B074AB14CCFA}" type="parTrans" cxnId="{07DE17F0-21AA-40CC-8BBD-76BA8BB05A8D}">
      <dgm:prSet/>
      <dgm:spPr/>
      <dgm:t>
        <a:bodyPr/>
        <a:lstStyle/>
        <a:p>
          <a:endParaRPr lang="en-US"/>
        </a:p>
      </dgm:t>
    </dgm:pt>
    <dgm:pt modelId="{7E74DE53-DBAA-4D74-ABFA-CE6AF555BC89}" type="sibTrans" cxnId="{07DE17F0-21AA-40CC-8BBD-76BA8BB05A8D}">
      <dgm:prSet/>
      <dgm:spPr/>
      <dgm:t>
        <a:bodyPr/>
        <a:lstStyle/>
        <a:p>
          <a:endParaRPr lang="en-US"/>
        </a:p>
      </dgm:t>
    </dgm:pt>
    <dgm:pt modelId="{FFFDCB5F-EFF7-4653-87AC-D172453DA9AC}">
      <dgm:prSet phldrT="[Text]"/>
      <dgm:spPr/>
      <dgm:t>
        <a:bodyPr/>
        <a:lstStyle/>
        <a:p>
          <a:r>
            <a:rPr lang="en-US" dirty="0" smtClean="0">
              <a:solidFill>
                <a:srgbClr val="FFFF00"/>
              </a:solidFill>
              <a:latin typeface="Times New Roman" pitchFamily="18" charset="0"/>
              <a:cs typeface="Times New Roman" pitchFamily="18" charset="0"/>
            </a:rPr>
            <a:t>What to observe?</a:t>
          </a:r>
          <a:endParaRPr lang="en-US" dirty="0">
            <a:solidFill>
              <a:srgbClr val="FFFF00"/>
            </a:solidFill>
            <a:latin typeface="Times New Roman" pitchFamily="18" charset="0"/>
            <a:cs typeface="Times New Roman" pitchFamily="18" charset="0"/>
          </a:endParaRPr>
        </a:p>
      </dgm:t>
    </dgm:pt>
    <dgm:pt modelId="{CD54F544-D68C-4613-8C90-0C647F508EF0}" type="parTrans" cxnId="{6F24D71B-C170-4B50-A79C-656F5E5C6EE0}">
      <dgm:prSet/>
      <dgm:spPr/>
      <dgm:t>
        <a:bodyPr/>
        <a:lstStyle/>
        <a:p>
          <a:endParaRPr lang="en-US"/>
        </a:p>
      </dgm:t>
    </dgm:pt>
    <dgm:pt modelId="{865A1EAD-EE76-497B-9FE7-8B2DA0C430FC}" type="sibTrans" cxnId="{6F24D71B-C170-4B50-A79C-656F5E5C6EE0}">
      <dgm:prSet/>
      <dgm:spPr/>
      <dgm:t>
        <a:bodyPr/>
        <a:lstStyle/>
        <a:p>
          <a:endParaRPr lang="en-US"/>
        </a:p>
      </dgm:t>
    </dgm:pt>
    <dgm:pt modelId="{7E738649-D2ED-44B4-A55C-B94BF5CD6FE5}">
      <dgm:prSet phldrT="[Text]"/>
      <dgm:spPr/>
      <dgm:t>
        <a:bodyPr/>
        <a:lstStyle/>
        <a:p>
          <a:r>
            <a:rPr lang="en-US" dirty="0" smtClean="0">
              <a:solidFill>
                <a:srgbClr val="FFFF00"/>
              </a:solidFill>
            </a:rPr>
            <a:t>To those being observed?</a:t>
          </a:r>
          <a:endParaRPr lang="en-US" dirty="0">
            <a:solidFill>
              <a:srgbClr val="FFFF00"/>
            </a:solidFill>
          </a:endParaRPr>
        </a:p>
      </dgm:t>
    </dgm:pt>
    <dgm:pt modelId="{6A5F55F7-E509-46CB-A28A-76808CABA329}" type="parTrans" cxnId="{F7B83492-590D-4EE1-BF2F-43DB4A70EB2C}">
      <dgm:prSet/>
      <dgm:spPr/>
      <dgm:t>
        <a:bodyPr/>
        <a:lstStyle/>
        <a:p>
          <a:endParaRPr lang="en-US"/>
        </a:p>
      </dgm:t>
    </dgm:pt>
    <dgm:pt modelId="{27EB5C5E-F8A0-446E-B08C-05F749B409BA}" type="sibTrans" cxnId="{F7B83492-590D-4EE1-BF2F-43DB4A70EB2C}">
      <dgm:prSet/>
      <dgm:spPr/>
      <dgm:t>
        <a:bodyPr/>
        <a:lstStyle/>
        <a:p>
          <a:endParaRPr lang="en-US"/>
        </a:p>
      </dgm:t>
    </dgm:pt>
    <dgm:pt modelId="{833DE3C1-9A1A-4623-AB97-CDB550D53EED}">
      <dgm:prSet phldrT="[Text]" phldr="1"/>
      <dgm:spPr/>
      <dgm:t>
        <a:bodyPr/>
        <a:lstStyle/>
        <a:p>
          <a:endParaRPr lang="en-US" dirty="0"/>
        </a:p>
      </dgm:t>
    </dgm:pt>
    <dgm:pt modelId="{6FB25782-0337-483F-9A09-3FAF62561A74}" type="parTrans" cxnId="{5AE59F82-BA39-4AD8-9150-0575647ED9FD}">
      <dgm:prSet/>
      <dgm:spPr/>
      <dgm:t>
        <a:bodyPr/>
        <a:lstStyle/>
        <a:p>
          <a:endParaRPr lang="en-US"/>
        </a:p>
      </dgm:t>
    </dgm:pt>
    <dgm:pt modelId="{76437A76-3F74-41CE-8128-1438E47D8005}" type="sibTrans" cxnId="{5AE59F82-BA39-4AD8-9150-0575647ED9FD}">
      <dgm:prSet/>
      <dgm:spPr/>
      <dgm:t>
        <a:bodyPr/>
        <a:lstStyle/>
        <a:p>
          <a:endParaRPr lang="en-US"/>
        </a:p>
      </dgm:t>
    </dgm:pt>
    <dgm:pt modelId="{65E5988C-7BB7-473A-9C74-6B5C86B39227}" type="pres">
      <dgm:prSet presAssocID="{3F9F3295-9F43-4944-9E62-052F20B02EAE}" presName="Name0" presStyleCnt="0">
        <dgm:presLayoutVars>
          <dgm:chMax val="4"/>
          <dgm:resizeHandles val="exact"/>
        </dgm:presLayoutVars>
      </dgm:prSet>
      <dgm:spPr/>
      <dgm:t>
        <a:bodyPr/>
        <a:lstStyle/>
        <a:p>
          <a:endParaRPr lang="en-US"/>
        </a:p>
      </dgm:t>
    </dgm:pt>
    <dgm:pt modelId="{6B504DAA-BAB8-4F2F-AE0A-616BE5DD280C}" type="pres">
      <dgm:prSet presAssocID="{3F9F3295-9F43-4944-9E62-052F20B02EAE}" presName="ellipse" presStyleLbl="trBgShp" presStyleIdx="0" presStyleCnt="1" custLinFactNeighborX="1397"/>
      <dgm:spPr/>
    </dgm:pt>
    <dgm:pt modelId="{5DA24CEA-0346-4F61-A1D7-513C80325545}" type="pres">
      <dgm:prSet presAssocID="{3F9F3295-9F43-4944-9E62-052F20B02EAE}" presName="arrow1" presStyleLbl="fgShp" presStyleIdx="0" presStyleCnt="1" custLinFactNeighborX="-11017" custLinFactNeighborY="-46166"/>
      <dgm:spPr/>
    </dgm:pt>
    <dgm:pt modelId="{8C01BFE9-DC7A-4347-A7AB-6A36777BB245}" type="pres">
      <dgm:prSet presAssocID="{3F9F3295-9F43-4944-9E62-052F20B02EAE}" presName="rectangle" presStyleLbl="revTx" presStyleIdx="0" presStyleCnt="1">
        <dgm:presLayoutVars>
          <dgm:bulletEnabled val="1"/>
        </dgm:presLayoutVars>
      </dgm:prSet>
      <dgm:spPr/>
      <dgm:t>
        <a:bodyPr/>
        <a:lstStyle/>
        <a:p>
          <a:endParaRPr lang="en-US"/>
        </a:p>
      </dgm:t>
    </dgm:pt>
    <dgm:pt modelId="{6CB05DFD-8706-4F3C-8993-94AFE7C390B0}" type="pres">
      <dgm:prSet presAssocID="{FFFDCB5F-EFF7-4653-87AC-D172453DA9AC}" presName="item1" presStyleLbl="node1" presStyleIdx="0" presStyleCnt="3" custLinFactNeighborX="-15996" custLinFactNeighborY="-684">
        <dgm:presLayoutVars>
          <dgm:bulletEnabled val="1"/>
        </dgm:presLayoutVars>
      </dgm:prSet>
      <dgm:spPr/>
      <dgm:t>
        <a:bodyPr/>
        <a:lstStyle/>
        <a:p>
          <a:endParaRPr lang="en-US"/>
        </a:p>
      </dgm:t>
    </dgm:pt>
    <dgm:pt modelId="{13BA4C4F-2278-4BF8-978A-00C92C8CD1A0}" type="pres">
      <dgm:prSet presAssocID="{7E738649-D2ED-44B4-A55C-B94BF5CD6FE5}" presName="item2" presStyleLbl="node1" presStyleIdx="1" presStyleCnt="3" custLinFactNeighborX="7345" custLinFactNeighborY="-18248">
        <dgm:presLayoutVars>
          <dgm:bulletEnabled val="1"/>
        </dgm:presLayoutVars>
      </dgm:prSet>
      <dgm:spPr/>
      <dgm:t>
        <a:bodyPr/>
        <a:lstStyle/>
        <a:p>
          <a:endParaRPr lang="en-US"/>
        </a:p>
      </dgm:t>
    </dgm:pt>
    <dgm:pt modelId="{399B10B0-467F-4C4E-9666-8572FB33AAE0}" type="pres">
      <dgm:prSet presAssocID="{833DE3C1-9A1A-4623-AB97-CDB550D53EED}" presName="item3" presStyleLbl="node1" presStyleIdx="2" presStyleCnt="3" custLinFactNeighborX="10584" custLinFactNeighborY="8336">
        <dgm:presLayoutVars>
          <dgm:bulletEnabled val="1"/>
        </dgm:presLayoutVars>
      </dgm:prSet>
      <dgm:spPr/>
      <dgm:t>
        <a:bodyPr/>
        <a:lstStyle/>
        <a:p>
          <a:endParaRPr lang="en-US"/>
        </a:p>
      </dgm:t>
    </dgm:pt>
    <dgm:pt modelId="{7D9EE845-1B8F-43B8-A8B0-B84D6800A4A3}" type="pres">
      <dgm:prSet presAssocID="{3F9F3295-9F43-4944-9E62-052F20B02EAE}" presName="funnel" presStyleLbl="trAlignAcc1" presStyleIdx="0" presStyleCnt="1" custScaleY="93947" custLinFactNeighborX="-2058" custLinFactNeighborY="-9670"/>
      <dgm:spPr/>
    </dgm:pt>
  </dgm:ptLst>
  <dgm:cxnLst>
    <dgm:cxn modelId="{A5D9482F-5978-470C-8E65-D310CA172202}" type="presOf" srcId="{833DE3C1-9A1A-4623-AB97-CDB550D53EED}" destId="{8C01BFE9-DC7A-4347-A7AB-6A36777BB245}" srcOrd="0" destOrd="0" presId="urn:microsoft.com/office/officeart/2005/8/layout/funnel1"/>
    <dgm:cxn modelId="{F7B83492-590D-4EE1-BF2F-43DB4A70EB2C}" srcId="{3F9F3295-9F43-4944-9E62-052F20B02EAE}" destId="{7E738649-D2ED-44B4-A55C-B94BF5CD6FE5}" srcOrd="2" destOrd="0" parTransId="{6A5F55F7-E509-46CB-A28A-76808CABA329}" sibTransId="{27EB5C5E-F8A0-446E-B08C-05F749B409BA}"/>
    <dgm:cxn modelId="{A5DEEC9C-3C55-4C0E-9FBB-CEEF88F1FDAC}" type="presOf" srcId="{7E738649-D2ED-44B4-A55C-B94BF5CD6FE5}" destId="{6CB05DFD-8706-4F3C-8993-94AFE7C390B0}" srcOrd="0" destOrd="0" presId="urn:microsoft.com/office/officeart/2005/8/layout/funnel1"/>
    <dgm:cxn modelId="{FC807449-12D7-42C1-885C-CAF9104E32BC}" type="presOf" srcId="{FFFDCB5F-EFF7-4653-87AC-D172453DA9AC}" destId="{13BA4C4F-2278-4BF8-978A-00C92C8CD1A0}" srcOrd="0" destOrd="0" presId="urn:microsoft.com/office/officeart/2005/8/layout/funnel1"/>
    <dgm:cxn modelId="{252B4A37-DF16-4827-8310-00E97B81CD95}" type="presOf" srcId="{3F9F3295-9F43-4944-9E62-052F20B02EAE}" destId="{65E5988C-7BB7-473A-9C74-6B5C86B39227}" srcOrd="0" destOrd="0" presId="urn:microsoft.com/office/officeart/2005/8/layout/funnel1"/>
    <dgm:cxn modelId="{07DE17F0-21AA-40CC-8BBD-76BA8BB05A8D}" srcId="{3F9F3295-9F43-4944-9E62-052F20B02EAE}" destId="{77D091D0-E1DE-488B-8A14-6E472033297A}" srcOrd="0" destOrd="0" parTransId="{774DBAFF-B5A6-4AA4-A0AB-B074AB14CCFA}" sibTransId="{7E74DE53-DBAA-4D74-ABFA-CE6AF555BC89}"/>
    <dgm:cxn modelId="{6F24D71B-C170-4B50-A79C-656F5E5C6EE0}" srcId="{3F9F3295-9F43-4944-9E62-052F20B02EAE}" destId="{FFFDCB5F-EFF7-4653-87AC-D172453DA9AC}" srcOrd="1" destOrd="0" parTransId="{CD54F544-D68C-4613-8C90-0C647F508EF0}" sibTransId="{865A1EAD-EE76-497B-9FE7-8B2DA0C430FC}"/>
    <dgm:cxn modelId="{5AE59F82-BA39-4AD8-9150-0575647ED9FD}" srcId="{3F9F3295-9F43-4944-9E62-052F20B02EAE}" destId="{833DE3C1-9A1A-4623-AB97-CDB550D53EED}" srcOrd="3" destOrd="0" parTransId="{6FB25782-0337-483F-9A09-3FAF62561A74}" sibTransId="{76437A76-3F74-41CE-8128-1438E47D8005}"/>
    <dgm:cxn modelId="{4F652B6E-E2A6-4621-876A-13BDF9E23016}" type="presOf" srcId="{77D091D0-E1DE-488B-8A14-6E472033297A}" destId="{399B10B0-467F-4C4E-9666-8572FB33AAE0}" srcOrd="0" destOrd="0" presId="urn:microsoft.com/office/officeart/2005/8/layout/funnel1"/>
    <dgm:cxn modelId="{3CA77C59-67F8-4D3A-B071-00BB60B1736A}" type="presParOf" srcId="{65E5988C-7BB7-473A-9C74-6B5C86B39227}" destId="{6B504DAA-BAB8-4F2F-AE0A-616BE5DD280C}" srcOrd="0" destOrd="0" presId="urn:microsoft.com/office/officeart/2005/8/layout/funnel1"/>
    <dgm:cxn modelId="{90581E36-EB5B-4BBD-BD0A-85483D154D85}" type="presParOf" srcId="{65E5988C-7BB7-473A-9C74-6B5C86B39227}" destId="{5DA24CEA-0346-4F61-A1D7-513C80325545}" srcOrd="1" destOrd="0" presId="urn:microsoft.com/office/officeart/2005/8/layout/funnel1"/>
    <dgm:cxn modelId="{C686532F-8492-43AE-96C4-AEF664A68B7D}" type="presParOf" srcId="{65E5988C-7BB7-473A-9C74-6B5C86B39227}" destId="{8C01BFE9-DC7A-4347-A7AB-6A36777BB245}" srcOrd="2" destOrd="0" presId="urn:microsoft.com/office/officeart/2005/8/layout/funnel1"/>
    <dgm:cxn modelId="{0E50BD52-9712-47F5-B34C-7A1A0970F827}" type="presParOf" srcId="{65E5988C-7BB7-473A-9C74-6B5C86B39227}" destId="{6CB05DFD-8706-4F3C-8993-94AFE7C390B0}" srcOrd="3" destOrd="0" presId="urn:microsoft.com/office/officeart/2005/8/layout/funnel1"/>
    <dgm:cxn modelId="{9FE93A59-FCB2-4E4A-ABB7-85CDFF514D49}" type="presParOf" srcId="{65E5988C-7BB7-473A-9C74-6B5C86B39227}" destId="{13BA4C4F-2278-4BF8-978A-00C92C8CD1A0}" srcOrd="4" destOrd="0" presId="urn:microsoft.com/office/officeart/2005/8/layout/funnel1"/>
    <dgm:cxn modelId="{D4AC35DB-D2B4-4BB3-89A5-907BADC7B41A}" type="presParOf" srcId="{65E5988C-7BB7-473A-9C74-6B5C86B39227}" destId="{399B10B0-467F-4C4E-9666-8572FB33AAE0}" srcOrd="5" destOrd="0" presId="urn:microsoft.com/office/officeart/2005/8/layout/funnel1"/>
    <dgm:cxn modelId="{D6B2D373-B38F-43DD-A3A7-C9EBC6227537}" type="presParOf" srcId="{65E5988C-7BB7-473A-9C74-6B5C86B39227}" destId="{7D9EE845-1B8F-43B8-A8B0-B84D6800A4A3}" srcOrd="6" destOrd="0" presId="urn:microsoft.com/office/officeart/2005/8/layout/funnel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2228EC2B-D0A7-415A-AF2E-45176B0DAA4A}" type="doc">
      <dgm:prSet loTypeId="urn:microsoft.com/office/officeart/2005/8/layout/funnel1" loCatId="relationship" qsTypeId="urn:microsoft.com/office/officeart/2005/8/quickstyle/simple1" qsCatId="simple" csTypeId="urn:microsoft.com/office/officeart/2005/8/colors/accent1_2" csCatId="accent1" phldr="1"/>
      <dgm:spPr/>
      <dgm:t>
        <a:bodyPr/>
        <a:lstStyle/>
        <a:p>
          <a:endParaRPr lang="en-US"/>
        </a:p>
      </dgm:t>
    </dgm:pt>
    <dgm:pt modelId="{85BCFED3-822F-45C5-81EC-C1DEF66D0C4C}">
      <dgm:prSet phldrT="[Text]"/>
      <dgm:spPr/>
      <dgm:t>
        <a:bodyPr/>
        <a:lstStyle/>
        <a:p>
          <a:r>
            <a:rPr lang="en-US" dirty="0" smtClean="0">
              <a:solidFill>
                <a:srgbClr val="660033"/>
              </a:solidFill>
            </a:rPr>
            <a:t>Simple</a:t>
          </a:r>
          <a:r>
            <a:rPr lang="en-US" dirty="0" smtClean="0"/>
            <a:t> </a:t>
          </a:r>
          <a:r>
            <a:rPr lang="en-US" dirty="0" smtClean="0">
              <a:solidFill>
                <a:srgbClr val="660033"/>
              </a:solidFill>
            </a:rPr>
            <a:t>observation</a:t>
          </a:r>
          <a:endParaRPr lang="en-US" dirty="0">
            <a:solidFill>
              <a:srgbClr val="660033"/>
            </a:solidFill>
          </a:endParaRPr>
        </a:p>
      </dgm:t>
    </dgm:pt>
    <dgm:pt modelId="{4BDB148D-AC2B-4B6F-B714-F8939FDCBEA5}" type="parTrans" cxnId="{3EB28192-4722-405A-9F70-12AA41394CB2}">
      <dgm:prSet/>
      <dgm:spPr/>
      <dgm:t>
        <a:bodyPr/>
        <a:lstStyle/>
        <a:p>
          <a:endParaRPr lang="en-US"/>
        </a:p>
      </dgm:t>
    </dgm:pt>
    <dgm:pt modelId="{3C0E3168-8830-4652-B2EC-0A2F296E35F9}" type="sibTrans" cxnId="{3EB28192-4722-405A-9F70-12AA41394CB2}">
      <dgm:prSet/>
      <dgm:spPr/>
      <dgm:t>
        <a:bodyPr/>
        <a:lstStyle/>
        <a:p>
          <a:endParaRPr lang="en-US"/>
        </a:p>
      </dgm:t>
    </dgm:pt>
    <dgm:pt modelId="{56368147-11D5-4E2A-BA82-F2B57EC3EEF1}">
      <dgm:prSet phldrT="[Text]"/>
      <dgm:spPr/>
      <dgm:t>
        <a:bodyPr/>
        <a:lstStyle/>
        <a:p>
          <a:r>
            <a:rPr lang="en-US" dirty="0" smtClean="0">
              <a:solidFill>
                <a:srgbClr val="660033"/>
              </a:solidFill>
            </a:rPr>
            <a:t>Observer</a:t>
          </a:r>
          <a:r>
            <a:rPr lang="en-US" dirty="0" smtClean="0"/>
            <a:t> </a:t>
          </a:r>
          <a:r>
            <a:rPr lang="en-US" dirty="0" smtClean="0">
              <a:solidFill>
                <a:srgbClr val="660033"/>
              </a:solidFill>
            </a:rPr>
            <a:t>remains</a:t>
          </a:r>
          <a:r>
            <a:rPr lang="en-US" dirty="0" smtClean="0"/>
            <a:t> </a:t>
          </a:r>
          <a:r>
            <a:rPr lang="en-US" dirty="0" smtClean="0">
              <a:solidFill>
                <a:srgbClr val="660033"/>
              </a:solidFill>
            </a:rPr>
            <a:t>detached</a:t>
          </a:r>
          <a:r>
            <a:rPr lang="en-US" dirty="0" smtClean="0"/>
            <a:t>.</a:t>
          </a:r>
          <a:endParaRPr lang="en-US" dirty="0"/>
        </a:p>
      </dgm:t>
    </dgm:pt>
    <dgm:pt modelId="{6CD72970-21D4-4242-B775-6FB50B0AF15D}" type="parTrans" cxnId="{8A33B80A-189E-453F-AB94-9ABBDE61A5D3}">
      <dgm:prSet/>
      <dgm:spPr/>
      <dgm:t>
        <a:bodyPr/>
        <a:lstStyle/>
        <a:p>
          <a:endParaRPr lang="en-US"/>
        </a:p>
      </dgm:t>
    </dgm:pt>
    <dgm:pt modelId="{92CF5D67-198C-4345-9764-A0C32BE900CB}" type="sibTrans" cxnId="{8A33B80A-189E-453F-AB94-9ABBDE61A5D3}">
      <dgm:prSet/>
      <dgm:spPr/>
      <dgm:t>
        <a:bodyPr/>
        <a:lstStyle/>
        <a:p>
          <a:endParaRPr lang="en-US"/>
        </a:p>
      </dgm:t>
    </dgm:pt>
    <dgm:pt modelId="{F4D9673B-9E46-4CEB-9023-B15C641A8832}">
      <dgm:prSet phldrT="[Text]"/>
      <dgm:spPr/>
      <dgm:t>
        <a:bodyPr/>
        <a:lstStyle/>
        <a:p>
          <a:r>
            <a:rPr lang="en-US" dirty="0" smtClean="0">
              <a:solidFill>
                <a:srgbClr val="660033"/>
              </a:solidFill>
            </a:rPr>
            <a:t>Unnatural</a:t>
          </a:r>
          <a:endParaRPr lang="en-US" dirty="0">
            <a:solidFill>
              <a:srgbClr val="660033"/>
            </a:solidFill>
          </a:endParaRPr>
        </a:p>
      </dgm:t>
    </dgm:pt>
    <dgm:pt modelId="{6DC78CA8-8AFD-48B2-82EF-ACFB7E11E793}" type="parTrans" cxnId="{3E55B30B-CD23-4710-B8F9-6A1DC3820D2B}">
      <dgm:prSet/>
      <dgm:spPr/>
      <dgm:t>
        <a:bodyPr/>
        <a:lstStyle/>
        <a:p>
          <a:endParaRPr lang="en-US"/>
        </a:p>
      </dgm:t>
    </dgm:pt>
    <dgm:pt modelId="{190DCD74-6885-4631-8122-C112575067BF}" type="sibTrans" cxnId="{3E55B30B-CD23-4710-B8F9-6A1DC3820D2B}">
      <dgm:prSet/>
      <dgm:spPr/>
      <dgm:t>
        <a:bodyPr/>
        <a:lstStyle/>
        <a:p>
          <a:endParaRPr lang="en-US"/>
        </a:p>
      </dgm:t>
    </dgm:pt>
    <dgm:pt modelId="{FFDE16D3-CA50-4CAC-A192-7A1089CB11DC}">
      <dgm:prSet phldrT="[Text]" phldr="1"/>
      <dgm:spPr/>
      <dgm:t>
        <a:bodyPr/>
        <a:lstStyle/>
        <a:p>
          <a:endParaRPr lang="en-US"/>
        </a:p>
      </dgm:t>
    </dgm:pt>
    <dgm:pt modelId="{6ED92417-1E06-4E0D-8FD2-F3EB87BE03E5}" type="parTrans" cxnId="{2BC65A56-8A9B-417D-8CF0-1FF24A8B2E13}">
      <dgm:prSet/>
      <dgm:spPr/>
      <dgm:t>
        <a:bodyPr/>
        <a:lstStyle/>
        <a:p>
          <a:endParaRPr lang="en-US"/>
        </a:p>
      </dgm:t>
    </dgm:pt>
    <dgm:pt modelId="{85516040-655C-470B-AEEE-998878B42828}" type="sibTrans" cxnId="{2BC65A56-8A9B-417D-8CF0-1FF24A8B2E13}">
      <dgm:prSet/>
      <dgm:spPr/>
      <dgm:t>
        <a:bodyPr/>
        <a:lstStyle/>
        <a:p>
          <a:endParaRPr lang="en-US"/>
        </a:p>
      </dgm:t>
    </dgm:pt>
    <dgm:pt modelId="{97360949-A8E3-483E-8AE4-0F8EEBAB01AF}" type="pres">
      <dgm:prSet presAssocID="{2228EC2B-D0A7-415A-AF2E-45176B0DAA4A}" presName="Name0" presStyleCnt="0">
        <dgm:presLayoutVars>
          <dgm:chMax val="4"/>
          <dgm:resizeHandles val="exact"/>
        </dgm:presLayoutVars>
      </dgm:prSet>
      <dgm:spPr/>
      <dgm:t>
        <a:bodyPr/>
        <a:lstStyle/>
        <a:p>
          <a:endParaRPr lang="en-US"/>
        </a:p>
      </dgm:t>
    </dgm:pt>
    <dgm:pt modelId="{E400E799-1FEE-4A97-91B6-2B929B6C024E}" type="pres">
      <dgm:prSet presAssocID="{2228EC2B-D0A7-415A-AF2E-45176B0DAA4A}" presName="ellipse" presStyleLbl="trBgShp" presStyleIdx="0" presStyleCnt="1" custLinFactNeighborX="-6896" custLinFactNeighborY="2068"/>
      <dgm:spPr/>
    </dgm:pt>
    <dgm:pt modelId="{8495035C-018C-403D-B5DF-04F97ED3B8BD}" type="pres">
      <dgm:prSet presAssocID="{2228EC2B-D0A7-415A-AF2E-45176B0DAA4A}" presName="arrow1" presStyleLbl="fgShp" presStyleIdx="0" presStyleCnt="1" custLinFactNeighborX="-27524" custLinFactNeighborY="3858"/>
      <dgm:spPr/>
    </dgm:pt>
    <dgm:pt modelId="{E9FCBDB3-0261-43BF-8B10-4CD815968923}" type="pres">
      <dgm:prSet presAssocID="{2228EC2B-D0A7-415A-AF2E-45176B0DAA4A}" presName="rectangle" presStyleLbl="revTx" presStyleIdx="0" presStyleCnt="1">
        <dgm:presLayoutVars>
          <dgm:bulletEnabled val="1"/>
        </dgm:presLayoutVars>
      </dgm:prSet>
      <dgm:spPr/>
      <dgm:t>
        <a:bodyPr/>
        <a:lstStyle/>
        <a:p>
          <a:endParaRPr lang="en-US"/>
        </a:p>
      </dgm:t>
    </dgm:pt>
    <dgm:pt modelId="{E83DB458-8E8C-44E1-B540-BF2639EAE653}" type="pres">
      <dgm:prSet presAssocID="{56368147-11D5-4E2A-BA82-F2B57EC3EEF1}" presName="item1" presStyleLbl="node1" presStyleIdx="0" presStyleCnt="3" custLinFactNeighborX="-23400" custLinFactNeighborY="3786">
        <dgm:presLayoutVars>
          <dgm:bulletEnabled val="1"/>
        </dgm:presLayoutVars>
      </dgm:prSet>
      <dgm:spPr/>
      <dgm:t>
        <a:bodyPr/>
        <a:lstStyle/>
        <a:p>
          <a:endParaRPr lang="en-US"/>
        </a:p>
      </dgm:t>
    </dgm:pt>
    <dgm:pt modelId="{93AEA393-CCE5-483D-B430-FF59325742A3}" type="pres">
      <dgm:prSet presAssocID="{F4D9673B-9E46-4CEB-9023-B15C641A8832}" presName="item2" presStyleLbl="node1" presStyleIdx="1" presStyleCnt="3" custLinFactNeighborX="-10522" custLinFactNeighborY="-21781">
        <dgm:presLayoutVars>
          <dgm:bulletEnabled val="1"/>
        </dgm:presLayoutVars>
      </dgm:prSet>
      <dgm:spPr/>
      <dgm:t>
        <a:bodyPr/>
        <a:lstStyle/>
        <a:p>
          <a:endParaRPr lang="en-US"/>
        </a:p>
      </dgm:t>
    </dgm:pt>
    <dgm:pt modelId="{005B0DE1-D1DB-4DC5-93C0-5999A235D7D7}" type="pres">
      <dgm:prSet presAssocID="{FFDE16D3-CA50-4CAC-A192-7A1089CB11DC}" presName="item3" presStyleLbl="node1" presStyleIdx="2" presStyleCnt="3" custLinFactNeighborX="-3772" custLinFactNeighborY="2986">
        <dgm:presLayoutVars>
          <dgm:bulletEnabled val="1"/>
        </dgm:presLayoutVars>
      </dgm:prSet>
      <dgm:spPr/>
      <dgm:t>
        <a:bodyPr/>
        <a:lstStyle/>
        <a:p>
          <a:endParaRPr lang="en-US"/>
        </a:p>
      </dgm:t>
    </dgm:pt>
    <dgm:pt modelId="{DC894265-6515-4790-9373-27AA37D9EA97}" type="pres">
      <dgm:prSet presAssocID="{2228EC2B-D0A7-415A-AF2E-45176B0DAA4A}" presName="funnel" presStyleLbl="trAlignAcc1" presStyleIdx="0" presStyleCnt="1" custLinFactNeighborX="-5262" custLinFactNeighborY="-998"/>
      <dgm:spPr/>
    </dgm:pt>
  </dgm:ptLst>
  <dgm:cxnLst>
    <dgm:cxn modelId="{9A14DE0C-C926-4B09-B453-B0428C44502C}" type="presOf" srcId="{56368147-11D5-4E2A-BA82-F2B57EC3EEF1}" destId="{93AEA393-CCE5-483D-B430-FF59325742A3}" srcOrd="0" destOrd="0" presId="urn:microsoft.com/office/officeart/2005/8/layout/funnel1"/>
    <dgm:cxn modelId="{EFC93492-9F1D-45DD-A795-771F367659D4}" type="presOf" srcId="{2228EC2B-D0A7-415A-AF2E-45176B0DAA4A}" destId="{97360949-A8E3-483E-8AE4-0F8EEBAB01AF}" srcOrd="0" destOrd="0" presId="urn:microsoft.com/office/officeart/2005/8/layout/funnel1"/>
    <dgm:cxn modelId="{8A33B80A-189E-453F-AB94-9ABBDE61A5D3}" srcId="{2228EC2B-D0A7-415A-AF2E-45176B0DAA4A}" destId="{56368147-11D5-4E2A-BA82-F2B57EC3EEF1}" srcOrd="1" destOrd="0" parTransId="{6CD72970-21D4-4242-B775-6FB50B0AF15D}" sibTransId="{92CF5D67-198C-4345-9764-A0C32BE900CB}"/>
    <dgm:cxn modelId="{2BC65A56-8A9B-417D-8CF0-1FF24A8B2E13}" srcId="{2228EC2B-D0A7-415A-AF2E-45176B0DAA4A}" destId="{FFDE16D3-CA50-4CAC-A192-7A1089CB11DC}" srcOrd="3" destOrd="0" parTransId="{6ED92417-1E06-4E0D-8FD2-F3EB87BE03E5}" sibTransId="{85516040-655C-470B-AEEE-998878B42828}"/>
    <dgm:cxn modelId="{3EB28192-4722-405A-9F70-12AA41394CB2}" srcId="{2228EC2B-D0A7-415A-AF2E-45176B0DAA4A}" destId="{85BCFED3-822F-45C5-81EC-C1DEF66D0C4C}" srcOrd="0" destOrd="0" parTransId="{4BDB148D-AC2B-4B6F-B714-F8939FDCBEA5}" sibTransId="{3C0E3168-8830-4652-B2EC-0A2F296E35F9}"/>
    <dgm:cxn modelId="{57739197-E05A-44D8-B933-61D180844342}" type="presOf" srcId="{FFDE16D3-CA50-4CAC-A192-7A1089CB11DC}" destId="{E9FCBDB3-0261-43BF-8B10-4CD815968923}" srcOrd="0" destOrd="0" presId="urn:microsoft.com/office/officeart/2005/8/layout/funnel1"/>
    <dgm:cxn modelId="{3E55B30B-CD23-4710-B8F9-6A1DC3820D2B}" srcId="{2228EC2B-D0A7-415A-AF2E-45176B0DAA4A}" destId="{F4D9673B-9E46-4CEB-9023-B15C641A8832}" srcOrd="2" destOrd="0" parTransId="{6DC78CA8-8AFD-48B2-82EF-ACFB7E11E793}" sibTransId="{190DCD74-6885-4631-8122-C112575067BF}"/>
    <dgm:cxn modelId="{8F4817E3-271E-4601-B3E5-EB70FF92E379}" type="presOf" srcId="{F4D9673B-9E46-4CEB-9023-B15C641A8832}" destId="{E83DB458-8E8C-44E1-B540-BF2639EAE653}" srcOrd="0" destOrd="0" presId="urn:microsoft.com/office/officeart/2005/8/layout/funnel1"/>
    <dgm:cxn modelId="{DFED75E9-F606-4CDD-9639-60CF72BC28D4}" type="presOf" srcId="{85BCFED3-822F-45C5-81EC-C1DEF66D0C4C}" destId="{005B0DE1-D1DB-4DC5-93C0-5999A235D7D7}" srcOrd="0" destOrd="0" presId="urn:microsoft.com/office/officeart/2005/8/layout/funnel1"/>
    <dgm:cxn modelId="{389C8380-D13A-4EB9-A019-B7B72CD738A2}" type="presParOf" srcId="{97360949-A8E3-483E-8AE4-0F8EEBAB01AF}" destId="{E400E799-1FEE-4A97-91B6-2B929B6C024E}" srcOrd="0" destOrd="0" presId="urn:microsoft.com/office/officeart/2005/8/layout/funnel1"/>
    <dgm:cxn modelId="{5D5888DA-3E3A-4116-B85D-5B25ACAE8B38}" type="presParOf" srcId="{97360949-A8E3-483E-8AE4-0F8EEBAB01AF}" destId="{8495035C-018C-403D-B5DF-04F97ED3B8BD}" srcOrd="1" destOrd="0" presId="urn:microsoft.com/office/officeart/2005/8/layout/funnel1"/>
    <dgm:cxn modelId="{F347D5C4-B51D-4214-93B4-A2834551AEDC}" type="presParOf" srcId="{97360949-A8E3-483E-8AE4-0F8EEBAB01AF}" destId="{E9FCBDB3-0261-43BF-8B10-4CD815968923}" srcOrd="2" destOrd="0" presId="urn:microsoft.com/office/officeart/2005/8/layout/funnel1"/>
    <dgm:cxn modelId="{08B4FC86-E21D-44E5-9A36-DF4910504261}" type="presParOf" srcId="{97360949-A8E3-483E-8AE4-0F8EEBAB01AF}" destId="{E83DB458-8E8C-44E1-B540-BF2639EAE653}" srcOrd="3" destOrd="0" presId="urn:microsoft.com/office/officeart/2005/8/layout/funnel1"/>
    <dgm:cxn modelId="{0F5AB198-4670-49E9-9A3B-7038C62EC52B}" type="presParOf" srcId="{97360949-A8E3-483E-8AE4-0F8EEBAB01AF}" destId="{93AEA393-CCE5-483D-B430-FF59325742A3}" srcOrd="4" destOrd="0" presId="urn:microsoft.com/office/officeart/2005/8/layout/funnel1"/>
    <dgm:cxn modelId="{1384FC21-BDEF-4030-90F3-ADB3D237E2C2}" type="presParOf" srcId="{97360949-A8E3-483E-8AE4-0F8EEBAB01AF}" destId="{005B0DE1-D1DB-4DC5-93C0-5999A235D7D7}" srcOrd="5" destOrd="0" presId="urn:microsoft.com/office/officeart/2005/8/layout/funnel1"/>
    <dgm:cxn modelId="{4F924705-9FBB-4E61-BCB9-3D4B05D6AAB5}" type="presParOf" srcId="{97360949-A8E3-483E-8AE4-0F8EEBAB01AF}" destId="{DC894265-6515-4790-9373-27AA37D9EA97}" srcOrd="6" destOrd="0" presId="urn:microsoft.com/office/officeart/2005/8/layout/funnel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8.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6B504DAA-BAB8-4F2F-AE0A-616BE5DD280C}">
      <dsp:nvSpPr>
        <dsp:cNvPr id="0" name=""/>
        <dsp:cNvSpPr/>
      </dsp:nvSpPr>
      <dsp:spPr>
        <a:xfrm>
          <a:off x="793508" y="138495"/>
          <a:ext cx="2899791" cy="1007059"/>
        </a:xfrm>
        <a:prstGeom prst="ellipse">
          <a:avLst/>
        </a:prstGeom>
        <a:solidFill>
          <a:schemeClr val="accent1">
            <a:tint val="50000"/>
            <a:alpha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DA24CEA-0346-4F61-A1D7-513C80325545}">
      <dsp:nvSpPr>
        <dsp:cNvPr id="0" name=""/>
        <dsp:cNvSpPr/>
      </dsp:nvSpPr>
      <dsp:spPr>
        <a:xfrm>
          <a:off x="1904999" y="2438399"/>
          <a:ext cx="561975" cy="359664"/>
        </a:xfrm>
        <a:prstGeom prst="downArrow">
          <a:avLst/>
        </a:prstGeom>
        <a:solidFill>
          <a:schemeClr val="accent1">
            <a:tint val="6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C01BFE9-DC7A-4347-A7AB-6A36777BB245}">
      <dsp:nvSpPr>
        <dsp:cNvPr id="0" name=""/>
        <dsp:cNvSpPr/>
      </dsp:nvSpPr>
      <dsp:spPr>
        <a:xfrm>
          <a:off x="899159" y="2892172"/>
          <a:ext cx="2697480" cy="6743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3576" tIns="163576" rIns="163576" bIns="163576" numCol="1" spcCol="1270" anchor="ctr" anchorCtr="0">
          <a:noAutofit/>
        </a:bodyPr>
        <a:lstStyle/>
        <a:p>
          <a:pPr lvl="0" algn="ctr" defTabSz="1022350">
            <a:lnSpc>
              <a:spcPct val="90000"/>
            </a:lnSpc>
            <a:spcBef>
              <a:spcPct val="0"/>
            </a:spcBef>
            <a:spcAft>
              <a:spcPct val="35000"/>
            </a:spcAft>
          </a:pPr>
          <a:endParaRPr lang="en-US" sz="2300" kern="1200" dirty="0"/>
        </a:p>
      </dsp:txBody>
      <dsp:txXfrm>
        <a:off x="899159" y="2892172"/>
        <a:ext cx="2697480" cy="674370"/>
      </dsp:txXfrm>
    </dsp:sp>
    <dsp:sp modelId="{6CB05DFD-8706-4F3C-8993-94AFE7C390B0}">
      <dsp:nvSpPr>
        <dsp:cNvPr id="0" name=""/>
        <dsp:cNvSpPr/>
      </dsp:nvSpPr>
      <dsp:spPr>
        <a:xfrm>
          <a:off x="1685965" y="1216412"/>
          <a:ext cx="1011555" cy="1011555"/>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n-US" sz="1200" kern="1200" dirty="0" smtClean="0">
              <a:solidFill>
                <a:srgbClr val="FFFF00"/>
              </a:solidFill>
            </a:rPr>
            <a:t>To those being observed?</a:t>
          </a:r>
          <a:endParaRPr lang="en-US" sz="1200" kern="1200" dirty="0">
            <a:solidFill>
              <a:srgbClr val="FFFF00"/>
            </a:solidFill>
          </a:endParaRPr>
        </a:p>
      </dsp:txBody>
      <dsp:txXfrm>
        <a:off x="1685965" y="1216412"/>
        <a:ext cx="1011555" cy="1011555"/>
      </dsp:txXfrm>
    </dsp:sp>
    <dsp:sp modelId="{13BA4C4F-2278-4BF8-978A-00C92C8CD1A0}">
      <dsp:nvSpPr>
        <dsp:cNvPr id="0" name=""/>
        <dsp:cNvSpPr/>
      </dsp:nvSpPr>
      <dsp:spPr>
        <a:xfrm>
          <a:off x="1123950" y="279852"/>
          <a:ext cx="1011555" cy="1011555"/>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n-US" sz="1200" kern="1200" dirty="0" smtClean="0">
              <a:solidFill>
                <a:srgbClr val="FFFF00"/>
              </a:solidFill>
            </a:rPr>
            <a:t>What to observe?</a:t>
          </a:r>
          <a:endParaRPr lang="en-US" sz="1200" kern="1200" dirty="0">
            <a:solidFill>
              <a:srgbClr val="FFFF00"/>
            </a:solidFill>
          </a:endParaRPr>
        </a:p>
      </dsp:txBody>
      <dsp:txXfrm>
        <a:off x="1123950" y="279852"/>
        <a:ext cx="1011555" cy="1011555"/>
      </dsp:txXfrm>
    </dsp:sp>
    <dsp:sp modelId="{399B10B0-467F-4C4E-9666-8572FB33AAE0}">
      <dsp:nvSpPr>
        <dsp:cNvPr id="0" name=""/>
        <dsp:cNvSpPr/>
      </dsp:nvSpPr>
      <dsp:spPr>
        <a:xfrm>
          <a:off x="2143963" y="304192"/>
          <a:ext cx="1011555" cy="1011555"/>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n-US" sz="1200" kern="1200" dirty="0" smtClean="0">
              <a:solidFill>
                <a:srgbClr val="FFFF00"/>
              </a:solidFill>
            </a:rPr>
            <a:t>How to record</a:t>
          </a:r>
          <a:r>
            <a:rPr lang="en-US" sz="1200" kern="1200" dirty="0" smtClean="0"/>
            <a:t>?</a:t>
          </a:r>
          <a:endParaRPr lang="en-US" sz="1200" kern="1200" dirty="0"/>
        </a:p>
      </dsp:txBody>
      <dsp:txXfrm>
        <a:off x="2143963" y="304192"/>
        <a:ext cx="1011555" cy="1011555"/>
      </dsp:txXfrm>
    </dsp:sp>
    <dsp:sp modelId="{7D9EE845-1B8F-43B8-A8B0-B84D6800A4A3}">
      <dsp:nvSpPr>
        <dsp:cNvPr id="0" name=""/>
        <dsp:cNvSpPr/>
      </dsp:nvSpPr>
      <dsp:spPr>
        <a:xfrm>
          <a:off x="609603" y="0"/>
          <a:ext cx="3147060" cy="2365254"/>
        </a:xfrm>
        <a:prstGeom prst="funnel">
          <a:avLst/>
        </a:prstGeom>
        <a:solidFill>
          <a:schemeClr val="lt1">
            <a:alpha val="4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Tree>
</dsp:drawing>
</file>

<file path=ppt/diagrams/drawing9.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E400E799-1FEE-4A97-91B6-2B929B6C024E}">
      <dsp:nvSpPr>
        <dsp:cNvPr id="0" name=""/>
        <dsp:cNvSpPr/>
      </dsp:nvSpPr>
      <dsp:spPr>
        <a:xfrm>
          <a:off x="533388" y="457202"/>
          <a:ext cx="2605921" cy="905002"/>
        </a:xfrm>
        <a:prstGeom prst="ellipse">
          <a:avLst/>
        </a:prstGeom>
        <a:solidFill>
          <a:schemeClr val="accent1">
            <a:tint val="50000"/>
            <a:alpha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495035C-018C-403D-B5DF-04F97ED3B8BD}">
      <dsp:nvSpPr>
        <dsp:cNvPr id="0" name=""/>
        <dsp:cNvSpPr/>
      </dsp:nvSpPr>
      <dsp:spPr>
        <a:xfrm>
          <a:off x="1628579" y="2667000"/>
          <a:ext cx="505023" cy="323215"/>
        </a:xfrm>
        <a:prstGeom prst="downArrow">
          <a:avLst/>
        </a:prstGeom>
        <a:solidFill>
          <a:schemeClr val="accent1">
            <a:tint val="6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9FCBDB3-0261-43BF-8B10-4CD815968923}">
      <dsp:nvSpPr>
        <dsp:cNvPr id="0" name=""/>
        <dsp:cNvSpPr/>
      </dsp:nvSpPr>
      <dsp:spPr>
        <a:xfrm>
          <a:off x="808037" y="2913102"/>
          <a:ext cx="2424112" cy="6060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9352" tIns="149352" rIns="149352" bIns="149352" numCol="1" spcCol="1270" anchor="ctr" anchorCtr="0">
          <a:noAutofit/>
        </a:bodyPr>
        <a:lstStyle/>
        <a:p>
          <a:pPr lvl="0" algn="ctr" defTabSz="933450">
            <a:lnSpc>
              <a:spcPct val="90000"/>
            </a:lnSpc>
            <a:spcBef>
              <a:spcPct val="0"/>
            </a:spcBef>
            <a:spcAft>
              <a:spcPct val="35000"/>
            </a:spcAft>
          </a:pPr>
          <a:endParaRPr lang="en-US" sz="2100" kern="1200"/>
        </a:p>
      </dsp:txBody>
      <dsp:txXfrm>
        <a:off x="808037" y="2913102"/>
        <a:ext cx="2424112" cy="606028"/>
      </dsp:txXfrm>
    </dsp:sp>
    <dsp:sp modelId="{E83DB458-8E8C-44E1-B540-BF2639EAE653}">
      <dsp:nvSpPr>
        <dsp:cNvPr id="0" name=""/>
        <dsp:cNvSpPr/>
      </dsp:nvSpPr>
      <dsp:spPr>
        <a:xfrm>
          <a:off x="1447801" y="1447801"/>
          <a:ext cx="909042" cy="909042"/>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en-US" sz="900" kern="1200" dirty="0" smtClean="0">
              <a:solidFill>
                <a:srgbClr val="660033"/>
              </a:solidFill>
            </a:rPr>
            <a:t>Unnatural</a:t>
          </a:r>
          <a:endParaRPr lang="en-US" sz="900" kern="1200" dirty="0">
            <a:solidFill>
              <a:srgbClr val="660033"/>
            </a:solidFill>
          </a:endParaRPr>
        </a:p>
      </dsp:txBody>
      <dsp:txXfrm>
        <a:off x="1447801" y="1447801"/>
        <a:ext cx="909042" cy="909042"/>
      </dsp:txXfrm>
    </dsp:sp>
    <dsp:sp modelId="{93AEA393-CCE5-483D-B430-FF59325742A3}">
      <dsp:nvSpPr>
        <dsp:cNvPr id="0" name=""/>
        <dsp:cNvSpPr/>
      </dsp:nvSpPr>
      <dsp:spPr>
        <a:xfrm>
          <a:off x="995956" y="533402"/>
          <a:ext cx="909042" cy="909042"/>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en-US" sz="900" kern="1200" dirty="0" smtClean="0">
              <a:solidFill>
                <a:srgbClr val="660033"/>
              </a:solidFill>
            </a:rPr>
            <a:t>Observer</a:t>
          </a:r>
          <a:r>
            <a:rPr lang="en-US" sz="900" kern="1200" dirty="0" smtClean="0"/>
            <a:t> </a:t>
          </a:r>
          <a:r>
            <a:rPr lang="en-US" sz="900" kern="1200" dirty="0" smtClean="0">
              <a:solidFill>
                <a:srgbClr val="660033"/>
              </a:solidFill>
            </a:rPr>
            <a:t>remains</a:t>
          </a:r>
          <a:r>
            <a:rPr lang="en-US" sz="900" kern="1200" dirty="0" smtClean="0"/>
            <a:t> </a:t>
          </a:r>
          <a:r>
            <a:rPr lang="en-US" sz="900" kern="1200" dirty="0" smtClean="0">
              <a:solidFill>
                <a:srgbClr val="660033"/>
              </a:solidFill>
            </a:rPr>
            <a:t>detached</a:t>
          </a:r>
          <a:r>
            <a:rPr lang="en-US" sz="900" kern="1200" dirty="0" smtClean="0"/>
            <a:t>.</a:t>
          </a:r>
          <a:endParaRPr lang="en-US" sz="900" kern="1200" dirty="0"/>
        </a:p>
      </dsp:txBody>
      <dsp:txXfrm>
        <a:off x="995956" y="533402"/>
        <a:ext cx="909042" cy="909042"/>
      </dsp:txXfrm>
    </dsp:sp>
    <dsp:sp modelId="{005B0DE1-D1DB-4DC5-93C0-5999A235D7D7}">
      <dsp:nvSpPr>
        <dsp:cNvPr id="0" name=""/>
        <dsp:cNvSpPr/>
      </dsp:nvSpPr>
      <dsp:spPr>
        <a:xfrm>
          <a:off x="2062756" y="538758"/>
          <a:ext cx="909042" cy="909042"/>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en-US" sz="900" kern="1200" dirty="0" smtClean="0">
              <a:solidFill>
                <a:srgbClr val="660033"/>
              </a:solidFill>
            </a:rPr>
            <a:t>Simple</a:t>
          </a:r>
          <a:r>
            <a:rPr lang="en-US" sz="900" kern="1200" dirty="0" smtClean="0"/>
            <a:t> </a:t>
          </a:r>
          <a:r>
            <a:rPr lang="en-US" sz="900" kern="1200" dirty="0" smtClean="0">
              <a:solidFill>
                <a:srgbClr val="660033"/>
              </a:solidFill>
            </a:rPr>
            <a:t>observation</a:t>
          </a:r>
          <a:endParaRPr lang="en-US" sz="900" kern="1200" dirty="0">
            <a:solidFill>
              <a:srgbClr val="660033"/>
            </a:solidFill>
          </a:endParaRPr>
        </a:p>
      </dsp:txBody>
      <dsp:txXfrm>
        <a:off x="2062756" y="538758"/>
        <a:ext cx="909042" cy="909042"/>
      </dsp:txXfrm>
    </dsp:sp>
    <dsp:sp modelId="{DC894265-6515-4790-9373-27AA37D9EA97}">
      <dsp:nvSpPr>
        <dsp:cNvPr id="0" name=""/>
        <dsp:cNvSpPr/>
      </dsp:nvSpPr>
      <dsp:spPr>
        <a:xfrm>
          <a:off x="457211" y="304802"/>
          <a:ext cx="2828131" cy="2262505"/>
        </a:xfrm>
        <a:prstGeom prst="funnel">
          <a:avLst/>
        </a:prstGeom>
        <a:solidFill>
          <a:schemeClr val="lt1">
            <a:alpha val="4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6">
  <dgm:title val=""/>
  <dgm:desc val=""/>
  <dgm:catLst>
    <dgm:cat type="hierarchy" pri="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aram type="vertAlign" val="mid"/>
      <dgm:param type="horzAlign" val="ctr"/>
    </dgm:alg>
    <dgm:shape xmlns:r="http://schemas.openxmlformats.org/officeDocument/2006/relationships" r:blip="">
      <dgm:adjLst/>
    </dgm:shape>
    <dgm:presOf/>
    <dgm:choose name="Name0">
      <dgm:if name="Name1" axis="ch" ptType="node" func="cnt" op="gte" val="2">
        <dgm:choose name="Name2">
          <dgm:if name="Name3" func="var" arg="dir" op="equ" val="norm">
            <dgm:constrLst>
              <dgm:constr type="l" for="ch" forName="hierFlow" refType="w" fact="0.3"/>
              <dgm:constr type="t" for="ch" forName="hierFlow"/>
              <dgm:constr type="r" for="ch" forName="hierFlow" refType="w" fact="0.98"/>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if>
          <dgm:else name="Name4">
            <dgm:constrLst>
              <dgm:constr type="l" for="ch" forName="hierFlow" refType="w" fact="0.02"/>
              <dgm:constr type="t" for="ch" forName="hierFlow"/>
              <dgm:constr type="r" for="ch" forName="hierFlow" refType="w" fact="0.7"/>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ruleLst/>
    <dgm:layoutNode name="hierFlow">
      <dgm:alg type="lin">
        <dgm:param type="linDir" val="fromT"/>
        <dgm:param type="nodeVertAlign" val="t"/>
        <dgm:param type="vertAlign" val="t"/>
        <dgm:param type="nodeHorzAlign" val="ctr"/>
        <dgm:param type="fallback" val="2D"/>
      </dgm:alg>
      <dgm:shape xmlns:r="http://schemas.openxmlformats.org/officeDocument/2006/relationships" r:blip="">
        <dgm:adjLst/>
      </dgm:shape>
      <dgm:presOf/>
      <dgm:constrLst/>
      <dgm:ruleLst/>
      <dgm:choose name="Name6">
        <dgm:if name="Name7" axis="ch" ptType="node" func="cnt" op="gte" val="2">
          <dgm:layoutNode name="firstBuf">
            <dgm:alg type="sp"/>
            <dgm:shape xmlns:r="http://schemas.openxmlformats.org/officeDocument/2006/relationships" r:blip="">
              <dgm:adjLst/>
            </dgm:shape>
            <dgm:presOf/>
            <dgm:constrLst/>
            <dgm:ruleLst/>
          </dgm:layoutNode>
        </dgm:if>
        <dgm:else name="Name8"/>
      </dgm:choose>
      <dgm:layoutNode name="hierChild1">
        <dgm:varLst>
          <dgm:chPref val="1"/>
          <dgm:animOne val="branch"/>
          <dgm:animLvl val="lvl"/>
        </dgm:varLst>
        <dgm:choose name="Name9">
          <dgm:if name="Name10" func="var" arg="dir" op="equ" val="norm">
            <dgm:alg type="hierChild">
              <dgm:param type="linDir" val="fromL"/>
              <dgm:param type="vertAlign" val="t"/>
            </dgm:alg>
          </dgm:if>
          <dgm:else name="Name11">
            <dgm:alg type="hierChild">
              <dgm:param type="linDir" val="fromR"/>
              <dgm:param type="vertAlign" val="t"/>
            </dgm:alg>
          </dgm:else>
        </dgm:choose>
        <dgm:shape xmlns:r="http://schemas.openxmlformats.org/officeDocument/2006/relationships" r:blip="">
          <dgm:adjLst/>
        </dgm:shape>
        <dgm:presOf/>
        <dgm:constrLst>
          <dgm:constr type="primFontSz" for="des" ptType="node" op="equ"/>
        </dgm:constrLst>
        <dgm:ruleLst/>
        <dgm:forEach name="Name12" axis="ch" cnt="3">
          <dgm:forEach name="Name13" axis="self" ptType="node">
            <dgm:layoutNode name="Name14">
              <dgm:alg type="hierRoot"/>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2">
                <dgm:choose name="Name15">
                  <dgm:if name="Name16" func="var" arg="dir" op="equ" val="norm">
                    <dgm:alg type="hierChild">
                      <dgm:param type="linDir" val="fromL"/>
                    </dgm:alg>
                  </dgm:if>
                  <dgm:else name="Name17">
                    <dgm:alg type="hierChild">
                      <dgm:param type="linDir" val="fromR"/>
                    </dgm:alg>
                  </dgm:else>
                </dgm:choose>
                <dgm:shape xmlns:r="http://schemas.openxmlformats.org/officeDocument/2006/relationships" r:blip="">
                  <dgm:adjLst/>
                </dgm:shape>
                <dgm:presOf/>
                <dgm:constrLst/>
                <dgm:ruleLst/>
                <dgm:forEach name="repeat" axis="ch">
                  <dgm:forEach name="Name18" axis="self" ptType="parTrans" cnt="1">
                    <dgm:layoutNode name="Name19">
                      <dgm:alg type="conn">
                        <dgm:param type="dim" val="1D"/>
                        <dgm:param type="endSty" val="noArr"/>
                        <dgm:param type="connRout" val="bend"/>
                        <dgm:param type="begPts" val="bCtr"/>
                        <dgm:param type="endPts" val="tCtr"/>
                      </dgm:alg>
                      <dgm:shape xmlns:r="http://schemas.openxmlformats.org/officeDocument/2006/relationships" type="conn" r:blip="">
                        <dgm:adjLst/>
                      </dgm:shape>
                      <dgm:presOf axis="self"/>
                      <dgm:constrLst>
                        <dgm:constr type="w" val="1"/>
                        <dgm:constr type="h" val="1"/>
                        <dgm:constr type="begPad"/>
                        <dgm:constr type="endPad"/>
                      </dgm:constrLst>
                      <dgm:ruleLst/>
                    </dgm:layoutNode>
                  </dgm:forEach>
                  <dgm:forEach name="Name20" axis="self" ptType="node">
                    <dgm:layoutNode name="Name21">
                      <dgm:alg type="hierRoot"/>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3">
                        <dgm:choose name="Name22">
                          <dgm:if name="Name23" func="var" arg="dir" op="equ" val="norm">
                            <dgm:alg type="hierChild">
                              <dgm:param type="linDir" val="fromL"/>
                            </dgm:alg>
                          </dgm:if>
                          <dgm:else name="Name24">
                            <dgm:alg type="hierChild">
                              <dgm:param type="linDir" val="fromR"/>
                            </dgm:alg>
                          </dgm:else>
                        </dgm:choose>
                        <dgm:shape xmlns:r="http://schemas.openxmlformats.org/officeDocument/2006/relationships" r:blip="">
                          <dgm:adjLst/>
                        </dgm:shape>
                        <dgm:presOf/>
                        <dgm:constrLst/>
                        <dgm:ruleLst/>
                        <dgm:forEach name="Name25" ref="repeat"/>
                      </dgm:layoutNode>
                    </dgm:layoutNode>
                  </dgm:forEach>
                </dgm:forEach>
              </dgm:layoutNode>
            </dgm:layoutNode>
          </dgm:forEach>
        </dgm:forEach>
      </dgm:layoutNode>
    </dgm:layoutNode>
    <dgm:layoutNode name="bgShapesFlow">
      <dgm:alg type="lin">
        <dgm:param type="linDir" val="fromT"/>
        <dgm:param type="nodeVertAlign" val="t"/>
        <dgm:param type="vertAlign" val="t"/>
        <dgm:param type="nodeHorzAlign" val="ctr"/>
      </dgm:alg>
      <dgm:shape xmlns:r="http://schemas.openxmlformats.org/officeDocument/2006/relationships" r:blip="">
        <dgm:adjLst/>
      </dgm:shape>
      <dgm:presOf/>
      <dgm:constrLst>
        <dgm:constr type="userB"/>
        <dgm:constr type="w" for="ch" forName="rectComp" refType="w"/>
        <dgm:constr type="h" for="ch" forName="rectComp" refType="h"/>
        <dgm:constr type="w" for="des" forName="bgRect" refType="w"/>
        <dgm:constr type="primFontSz" for="des" forName="bgRectTx" op="equ"/>
      </dgm:constrLst>
      <dgm:ruleLst/>
      <dgm:forEach name="Name26" axis="ch" ptType="node" st="2">
        <dgm:layoutNode name="rectComp">
          <dgm:alg type="composite">
            <dgm:param type="vertAlign" val="t"/>
            <dgm:param type="horzAlign" val="ctr"/>
          </dgm:alg>
          <dgm:shape xmlns:r="http://schemas.openxmlformats.org/officeDocument/2006/relationships" r:blip="">
            <dgm:adjLst/>
          </dgm:shape>
          <dgm:presOf/>
          <dgm:choose name="Name27">
            <dgm:if name="Name28" func="var" arg="dir" op="equ" val="norm">
              <dgm:constrLst>
                <dgm:constr type="userA"/>
                <dgm:constr type="l" for="ch" forName="bgRect"/>
                <dgm:constr type="t" for="ch" forName="bgRect"/>
                <dgm:constr type="h" for="ch" forName="bgRect" refType="userA" fact="1.2"/>
                <dgm:constr type="l" for="ch" forName="bgRectTx"/>
                <dgm:constr type="t" for="ch" forName="bgRectTx"/>
                <dgm:constr type="w" for="ch" forName="bgRectTx" refType="w" refFor="ch" refForName="bgRect" fact="0.3"/>
                <dgm:constr type="h" for="ch" forName="bgRectTx" refType="h" refFor="ch" refForName="bgRect" op="equ"/>
              </dgm:constrLst>
            </dgm:if>
            <dgm:else name="Name29">
              <dgm:constrLst>
                <dgm:constr type="userA"/>
                <dgm:constr type="l" for="ch" forName="bgRect"/>
                <dgm:constr type="t" for="ch" forName="bgRect"/>
                <dgm:constr type="h" for="ch" forName="bgRect" refType="userA" fact="1.2"/>
                <dgm:constr type="r" for="ch" forName="bgRectTx" refType="w"/>
                <dgm:constr type="t" for="ch" forName="bgRectTx"/>
                <dgm:constr type="w" for="ch" forName="bgRectTx" refType="w" refFor="ch" refForName="bgRect" fact="0.3"/>
                <dgm:constr type="h" for="ch" forName="bgRectTx" refType="h" refFor="ch" refForName="bgRect" op="equ"/>
              </dgm:constrLst>
            </dgm:else>
          </dgm:choose>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presOf axis="desOrSelf" ptType="node"/>
            <dgm:shape xmlns:r="http://schemas.openxmlformats.org/officeDocument/2006/relationships" type="rect" r:blip="" zOrderOff="-999" hideGeom="1">
              <dgm:adjLst/>
            </dgm:shape>
            <dgm:constrLst>
              <dgm:constr type="primFontSz" val="65"/>
            </dgm:constrLst>
            <dgm:ruleLst>
              <dgm:rule type="primFontSz" val="5" fact="NaN" max="NaN"/>
            </dgm:ruleLst>
          </dgm:layoutNode>
        </dgm:layoutNode>
        <dgm:choose name="Name30">
          <dgm:if name="Name31" axis="self" ptType="node" func="revPos" op="gte" val="2">
            <dgm:layoutNode name="spComp">
              <dgm:alg type="composite">
                <dgm:param type="vertAlign" val="t"/>
                <dgm:param type="horzAlign" val="ctr"/>
              </dgm:alg>
              <dgm:shape xmlns:r="http://schemas.openxmlformats.org/officeDocument/2006/relationships" r:blip="">
                <dgm:adjLst/>
              </dgm:shape>
              <dgm:presOf/>
              <dgm:constrLst>
                <dgm:constr type="userA"/>
                <dgm:constr type="userB"/>
                <dgm:constr type="l" for="ch" forName="vSp"/>
                <dgm:constr type="t" for="ch" forName="vSp"/>
                <dgm:constr type="h" for="ch" forName="vSp" refType="userB"/>
                <dgm:constr type="hOff" for="ch" forName="vSp" refType="userA" fact="-0.2"/>
              </dgm:constrLst>
              <dgm:ruleLst/>
              <dgm:layoutNode name="vSp">
                <dgm:alg type="sp"/>
                <dgm:shape xmlns:r="http://schemas.openxmlformats.org/officeDocument/2006/relationships" r:blip="">
                  <dgm:adjLst/>
                </dgm:shape>
                <dgm:presOf/>
                <dgm:constrLst/>
                <dgm:ruleLst/>
              </dgm:layoutNode>
            </dgm:layoutNode>
          </dgm:if>
          <dgm:else name="Name32"/>
        </dgm:choose>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funnel1">
  <dgm:title val=""/>
  <dgm:desc val=""/>
  <dgm:catLst>
    <dgm:cat type="relationship" pri="2000"/>
    <dgm:cat type="process" pri="27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4"/>
      <dgm:resizeHandles val="exact"/>
    </dgm:varLst>
    <dgm:alg type="composite">
      <dgm:param type="ar" val="1.25"/>
    </dgm:alg>
    <dgm:shape xmlns:r="http://schemas.openxmlformats.org/officeDocument/2006/relationships" r:blip="">
      <dgm:adjLst/>
    </dgm:shape>
    <dgm:presOf/>
    <dgm:choose name="Name1">
      <dgm:if name="Name2" axis="ch" ptType="node" func="cnt" op="equ" val="2">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w" for="ch" forName="item1" refType="w" fact="0.35"/>
          <dgm:constr type="h" for="ch" forName="item1" refType="w" fact="0.35"/>
          <dgm:constr type="t" for="ch" forName="item1" refType="h" fact="0.05"/>
          <dgm:constr type="l" for="ch" forName="item1" refType="w" fact="0.125"/>
          <dgm:constr type="primFontSz" for="ch" forName="item1" op="equ" val="65"/>
          <dgm:constr type="w" for="ch" forName="funnel" refType="w" fact="0.7"/>
          <dgm:constr type="h" for="ch" forName="funnel" refType="h" fact="0.7"/>
          <dgm:constr type="t" for="ch" forName="funnel"/>
          <dgm:constr type="l" for="ch" forName="funnel"/>
        </dgm:constrLst>
      </dgm:if>
      <dgm:else name="Name3">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primFontSz" for="ch" forName="rectangle" val="65"/>
          <dgm:constr type="w" for="ch" forName="item1" refType="w" fact="0.225"/>
          <dgm:constr type="h" for="ch" forName="item1" refType="w" fact="0.225"/>
          <dgm:constr type="t" for="ch" forName="item1" refType="h" fact="0.336"/>
          <dgm:constr type="l" for="ch" forName="item1" refType="w" fact="0.261"/>
          <dgm:constr type="primFontSz" for="ch" forName="item1" val="65"/>
          <dgm:constr type="w" for="ch" forName="item2" refType="w" fact="0.225"/>
          <dgm:constr type="h" for="ch" forName="item2" refType="w" fact="0.225"/>
          <dgm:constr type="t" for="ch" forName="item2" refType="h" fact="0.125"/>
          <dgm:constr type="l" for="ch" forName="item2" refType="w" fact="0.1"/>
          <dgm:constr type="primFontSz" for="ch" forName="item2" refType="primFontSz" refFor="ch" refForName="item1" op="equ"/>
          <dgm:constr type="w" for="ch" forName="item3" refType="w" fact="0.225"/>
          <dgm:constr type="h" for="ch" forName="item3" refType="w" fact="0.225"/>
          <dgm:constr type="t" for="ch" forName="item3" refType="h" fact="0.057"/>
          <dgm:constr type="l" for="ch" forName="item3" refType="w" fact="0.33"/>
          <dgm:constr type="primFontSz" for="ch" forName="item3" refType="primFontSz" refFor="ch" refForName="item1" op="equ"/>
          <dgm:constr type="w" for="ch" forName="funnel" refType="w" fact="0.7"/>
          <dgm:constr type="h" for="ch" forName="funnel" refType="h" fact="0.7"/>
          <dgm:constr type="t" for="ch" forName="funnel"/>
          <dgm:constr type="l" for="ch" forName="funnel"/>
        </dgm:constrLst>
      </dgm:else>
    </dgm:choose>
    <dgm:ruleLst/>
    <dgm:choose name="Name4">
      <dgm:if name="Name5" axis="ch" ptType="node" func="cnt" op="gte" val="1">
        <dgm:layoutNode name="ellipse" styleLbl="trBgShp">
          <dgm:alg type="sp"/>
          <dgm:shape xmlns:r="http://schemas.openxmlformats.org/officeDocument/2006/relationships" type="ellipse" r:blip="">
            <dgm:adjLst/>
          </dgm:shape>
          <dgm:presOf/>
          <dgm:constrLst/>
          <dgm:ruleLst/>
        </dgm:layoutNode>
        <dgm:layoutNode name="arrow1" styleLbl="fgShp">
          <dgm:alg type="sp"/>
          <dgm:shape xmlns:r="http://schemas.openxmlformats.org/officeDocument/2006/relationships" type="downArrow" r:blip="">
            <dgm:adjLst/>
          </dgm:shape>
          <dgm:presOf/>
          <dgm:constrLst/>
          <dgm:ruleLst/>
        </dgm:layoutNode>
        <dgm:layoutNode name="rectangle" styleLbl="revTx">
          <dgm:varLst>
            <dgm:bulletEnabled val="1"/>
          </dgm:varLst>
          <dgm:alg type="tx">
            <dgm:param type="txAnchorHorzCh" val="ctr"/>
          </dgm:alg>
          <dgm:shape xmlns:r="http://schemas.openxmlformats.org/officeDocument/2006/relationships" type="rect" r:blip="">
            <dgm:adjLst/>
          </dgm:shape>
          <dgm:choose name="Name6">
            <dgm:if name="Name7" axis="ch" ptType="node" func="cnt" op="equ" val="1">
              <dgm:presOf axis="ch desOrSelf" ptType="node node" st="1 1" cnt="1 0"/>
            </dgm:if>
            <dgm:if name="Name8" axis="ch" ptType="node" func="cnt" op="equ" val="2">
              <dgm:presOf axis="ch desOrSelf" ptType="node node" st="2 1" cnt="1 0"/>
            </dgm:if>
            <dgm:if name="Name9" axis="ch" ptType="node" func="cnt" op="equ" val="3">
              <dgm:presOf axis="ch desOrSelf" ptType="node node" st="3 1" cnt="1 0"/>
            </dgm:if>
            <dgm:else name="Name10">
              <dgm:presOf axis="ch desOrSelf" ptType="node node" st="4 1" cnt="1 0"/>
            </dgm:else>
          </dgm:choose>
          <dgm:constrLst/>
          <dgm:ruleLst>
            <dgm:rule type="primFontSz" val="5" fact="NaN" max="NaN"/>
          </dgm:ruleLst>
        </dgm:layoutNode>
        <dgm:forEach name="Name11" axis="ch" ptType="node" st="2" cnt="1">
          <dgm:layoutNode name="item1" styleLbl="node1">
            <dgm:varLst>
              <dgm:bulletEnabled val="1"/>
            </dgm:varLst>
            <dgm:alg type="tx">
              <dgm:param type="txAnchorVertCh" val="mid"/>
            </dgm:alg>
            <dgm:shape xmlns:r="http://schemas.openxmlformats.org/officeDocument/2006/relationships" type="ellipse" r:blip="">
              <dgm:adjLst/>
            </dgm:shape>
            <dgm:choose name="Name12">
              <dgm:if name="Name13" axis="root ch" ptType="all node" func="cnt" op="equ" val="1">
                <dgm:presOf/>
              </dgm:if>
              <dgm:if name="Name14" axis="root ch" ptType="all node" func="cnt" op="equ" val="2">
                <dgm:presOf axis="root ch desOrSelf" ptType="all node node" st="1 1 1" cnt="0 1 0"/>
              </dgm:if>
              <dgm:if name="Name15" axis="root ch" ptType="all node" func="cnt" op="equ" val="3">
                <dgm:presOf axis="root ch desOrSelf" ptType="all node node" st="1 2 1" cnt="0 1 0"/>
              </dgm:if>
              <dgm:else name="Name16">
                <dgm:presOf axis="root ch desOrSelf" ptType="all node node" st="1 3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17" axis="ch" ptType="node" st="3" cnt="1">
          <dgm:layoutNode name="item2" styleLbl="node1">
            <dgm:varLst>
              <dgm:bulletEnabled val="1"/>
            </dgm:varLst>
            <dgm:alg type="tx">
              <dgm:param type="txAnchorVertCh" val="mid"/>
            </dgm:alg>
            <dgm:shape xmlns:r="http://schemas.openxmlformats.org/officeDocument/2006/relationships" type="ellipse" r:blip="">
              <dgm:adjLst/>
            </dgm:shape>
            <dgm:choose name="Name18">
              <dgm:if name="Name19" axis="root ch" ptType="all node" func="cnt" op="equ" val="1">
                <dgm:presOf/>
              </dgm:if>
              <dgm:if name="Name20" axis="root ch" ptType="all node" func="cnt" op="equ" val="2">
                <dgm:presOf/>
              </dgm:if>
              <dgm:if name="Name21" axis="root ch" ptType="all node" func="cnt" op="equ" val="3">
                <dgm:presOf axis="root ch desOrSelf" ptType="all node node" st="1 1 1" cnt="0 1 0"/>
              </dgm:if>
              <dgm:else name="Name22">
                <dgm:presOf axis="root ch desOrSelf" ptType="all node node" st="1 2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23" axis="ch" ptType="node" st="4" cnt="1">
          <dgm:layoutNode name="item3" styleLbl="node1">
            <dgm:varLst>
              <dgm:bulletEnabled val="1"/>
            </dgm:varLst>
            <dgm:alg type="tx">
              <dgm:param type="txAnchorVertCh" val="mid"/>
            </dgm:alg>
            <dgm:shape xmlns:r="http://schemas.openxmlformats.org/officeDocument/2006/relationships" type="ellipse" r:blip="">
              <dgm:adjLst/>
            </dgm:shape>
            <dgm:choose name="Name24">
              <dgm:if name="Name25" axis="root ch" ptType="all node" func="cnt" op="equ" val="1">
                <dgm:presOf/>
              </dgm:if>
              <dgm:if name="Name26" axis="root ch" ptType="all node" func="cnt" op="equ" val="2">
                <dgm:presOf/>
              </dgm:if>
              <dgm:if name="Name27" axis="root ch" ptType="all node" func="cnt" op="equ" val="3">
                <dgm:presOf/>
              </dgm:if>
              <dgm:else name="Name28">
                <dgm:presOf axis="root ch desOrSelf" ptType="all node node" st="1 1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layoutNode name="funnel" styleLbl="trAlignAcc1">
          <dgm:alg type="sp"/>
          <dgm:shape xmlns:r="http://schemas.openxmlformats.org/officeDocument/2006/relationships" type="funnel" r:blip="">
            <dgm:adjLst/>
          </dgm:shape>
          <dgm:presOf/>
          <dgm:constrLst/>
          <dgm:ruleLst/>
        </dgm:layoutNode>
      </dgm:if>
      <dgm:else name="Name29"/>
    </dgm:choose>
  </dgm:layoutNode>
</dgm:layoutDef>
</file>

<file path=ppt/diagrams/layout5.xml><?xml version="1.0" encoding="utf-8"?>
<dgm:layoutDef xmlns:dgm="http://schemas.openxmlformats.org/drawingml/2006/diagram" xmlns:a="http://schemas.openxmlformats.org/drawingml/2006/main" uniqueId="urn:microsoft.com/office/officeart/2005/8/layout/funnel1">
  <dgm:title val=""/>
  <dgm:desc val=""/>
  <dgm:catLst>
    <dgm:cat type="relationship" pri="2000"/>
    <dgm:cat type="process" pri="27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4"/>
      <dgm:resizeHandles val="exact"/>
    </dgm:varLst>
    <dgm:alg type="composite">
      <dgm:param type="ar" val="1.25"/>
    </dgm:alg>
    <dgm:shape xmlns:r="http://schemas.openxmlformats.org/officeDocument/2006/relationships" r:blip="">
      <dgm:adjLst/>
    </dgm:shape>
    <dgm:presOf/>
    <dgm:choose name="Name1">
      <dgm:if name="Name2" axis="ch" ptType="node" func="cnt" op="equ" val="2">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w" for="ch" forName="item1" refType="w" fact="0.35"/>
          <dgm:constr type="h" for="ch" forName="item1" refType="w" fact="0.35"/>
          <dgm:constr type="t" for="ch" forName="item1" refType="h" fact="0.05"/>
          <dgm:constr type="l" for="ch" forName="item1" refType="w" fact="0.125"/>
          <dgm:constr type="primFontSz" for="ch" forName="item1" op="equ" val="65"/>
          <dgm:constr type="w" for="ch" forName="funnel" refType="w" fact="0.7"/>
          <dgm:constr type="h" for="ch" forName="funnel" refType="h" fact="0.7"/>
          <dgm:constr type="t" for="ch" forName="funnel"/>
          <dgm:constr type="l" for="ch" forName="funnel"/>
        </dgm:constrLst>
      </dgm:if>
      <dgm:else name="Name3">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primFontSz" for="ch" forName="rectangle" val="65"/>
          <dgm:constr type="w" for="ch" forName="item1" refType="w" fact="0.225"/>
          <dgm:constr type="h" for="ch" forName="item1" refType="w" fact="0.225"/>
          <dgm:constr type="t" for="ch" forName="item1" refType="h" fact="0.336"/>
          <dgm:constr type="l" for="ch" forName="item1" refType="w" fact="0.261"/>
          <dgm:constr type="primFontSz" for="ch" forName="item1" val="65"/>
          <dgm:constr type="w" for="ch" forName="item2" refType="w" fact="0.225"/>
          <dgm:constr type="h" for="ch" forName="item2" refType="w" fact="0.225"/>
          <dgm:constr type="t" for="ch" forName="item2" refType="h" fact="0.125"/>
          <dgm:constr type="l" for="ch" forName="item2" refType="w" fact="0.1"/>
          <dgm:constr type="primFontSz" for="ch" forName="item2" refType="primFontSz" refFor="ch" refForName="item1" op="equ"/>
          <dgm:constr type="w" for="ch" forName="item3" refType="w" fact="0.225"/>
          <dgm:constr type="h" for="ch" forName="item3" refType="w" fact="0.225"/>
          <dgm:constr type="t" for="ch" forName="item3" refType="h" fact="0.057"/>
          <dgm:constr type="l" for="ch" forName="item3" refType="w" fact="0.33"/>
          <dgm:constr type="primFontSz" for="ch" forName="item3" refType="primFontSz" refFor="ch" refForName="item1" op="equ"/>
          <dgm:constr type="w" for="ch" forName="funnel" refType="w" fact="0.7"/>
          <dgm:constr type="h" for="ch" forName="funnel" refType="h" fact="0.7"/>
          <dgm:constr type="t" for="ch" forName="funnel"/>
          <dgm:constr type="l" for="ch" forName="funnel"/>
        </dgm:constrLst>
      </dgm:else>
    </dgm:choose>
    <dgm:ruleLst/>
    <dgm:choose name="Name4">
      <dgm:if name="Name5" axis="ch" ptType="node" func="cnt" op="gte" val="1">
        <dgm:layoutNode name="ellipse" styleLbl="trBgShp">
          <dgm:alg type="sp"/>
          <dgm:shape xmlns:r="http://schemas.openxmlformats.org/officeDocument/2006/relationships" type="ellipse" r:blip="">
            <dgm:adjLst/>
          </dgm:shape>
          <dgm:presOf/>
          <dgm:constrLst/>
          <dgm:ruleLst/>
        </dgm:layoutNode>
        <dgm:layoutNode name="arrow1" styleLbl="fgShp">
          <dgm:alg type="sp"/>
          <dgm:shape xmlns:r="http://schemas.openxmlformats.org/officeDocument/2006/relationships" type="downArrow" r:blip="">
            <dgm:adjLst/>
          </dgm:shape>
          <dgm:presOf/>
          <dgm:constrLst/>
          <dgm:ruleLst/>
        </dgm:layoutNode>
        <dgm:layoutNode name="rectangle" styleLbl="revTx">
          <dgm:varLst>
            <dgm:bulletEnabled val="1"/>
          </dgm:varLst>
          <dgm:alg type="tx">
            <dgm:param type="txAnchorHorzCh" val="ctr"/>
          </dgm:alg>
          <dgm:shape xmlns:r="http://schemas.openxmlformats.org/officeDocument/2006/relationships" type="rect" r:blip="">
            <dgm:adjLst/>
          </dgm:shape>
          <dgm:choose name="Name6">
            <dgm:if name="Name7" axis="ch" ptType="node" func="cnt" op="equ" val="1">
              <dgm:presOf axis="ch desOrSelf" ptType="node node" st="1 1" cnt="1 0"/>
            </dgm:if>
            <dgm:if name="Name8" axis="ch" ptType="node" func="cnt" op="equ" val="2">
              <dgm:presOf axis="ch desOrSelf" ptType="node node" st="2 1" cnt="1 0"/>
            </dgm:if>
            <dgm:if name="Name9" axis="ch" ptType="node" func="cnt" op="equ" val="3">
              <dgm:presOf axis="ch desOrSelf" ptType="node node" st="3 1" cnt="1 0"/>
            </dgm:if>
            <dgm:else name="Name10">
              <dgm:presOf axis="ch desOrSelf" ptType="node node" st="4 1" cnt="1 0"/>
            </dgm:else>
          </dgm:choose>
          <dgm:constrLst/>
          <dgm:ruleLst>
            <dgm:rule type="primFontSz" val="5" fact="NaN" max="NaN"/>
          </dgm:ruleLst>
        </dgm:layoutNode>
        <dgm:forEach name="Name11" axis="ch" ptType="node" st="2" cnt="1">
          <dgm:layoutNode name="item1" styleLbl="node1">
            <dgm:varLst>
              <dgm:bulletEnabled val="1"/>
            </dgm:varLst>
            <dgm:alg type="tx">
              <dgm:param type="txAnchorVertCh" val="mid"/>
            </dgm:alg>
            <dgm:shape xmlns:r="http://schemas.openxmlformats.org/officeDocument/2006/relationships" type="ellipse" r:blip="">
              <dgm:adjLst/>
            </dgm:shape>
            <dgm:choose name="Name12">
              <dgm:if name="Name13" axis="root ch" ptType="all node" func="cnt" op="equ" val="1">
                <dgm:presOf/>
              </dgm:if>
              <dgm:if name="Name14" axis="root ch" ptType="all node" func="cnt" op="equ" val="2">
                <dgm:presOf axis="root ch desOrSelf" ptType="all node node" st="1 1 1" cnt="0 1 0"/>
              </dgm:if>
              <dgm:if name="Name15" axis="root ch" ptType="all node" func="cnt" op="equ" val="3">
                <dgm:presOf axis="root ch desOrSelf" ptType="all node node" st="1 2 1" cnt="0 1 0"/>
              </dgm:if>
              <dgm:else name="Name16">
                <dgm:presOf axis="root ch desOrSelf" ptType="all node node" st="1 3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17" axis="ch" ptType="node" st="3" cnt="1">
          <dgm:layoutNode name="item2" styleLbl="node1">
            <dgm:varLst>
              <dgm:bulletEnabled val="1"/>
            </dgm:varLst>
            <dgm:alg type="tx">
              <dgm:param type="txAnchorVertCh" val="mid"/>
            </dgm:alg>
            <dgm:shape xmlns:r="http://schemas.openxmlformats.org/officeDocument/2006/relationships" type="ellipse" r:blip="">
              <dgm:adjLst/>
            </dgm:shape>
            <dgm:choose name="Name18">
              <dgm:if name="Name19" axis="root ch" ptType="all node" func="cnt" op="equ" val="1">
                <dgm:presOf/>
              </dgm:if>
              <dgm:if name="Name20" axis="root ch" ptType="all node" func="cnt" op="equ" val="2">
                <dgm:presOf/>
              </dgm:if>
              <dgm:if name="Name21" axis="root ch" ptType="all node" func="cnt" op="equ" val="3">
                <dgm:presOf axis="root ch desOrSelf" ptType="all node node" st="1 1 1" cnt="0 1 0"/>
              </dgm:if>
              <dgm:else name="Name22">
                <dgm:presOf axis="root ch desOrSelf" ptType="all node node" st="1 2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23" axis="ch" ptType="node" st="4" cnt="1">
          <dgm:layoutNode name="item3" styleLbl="node1">
            <dgm:varLst>
              <dgm:bulletEnabled val="1"/>
            </dgm:varLst>
            <dgm:alg type="tx">
              <dgm:param type="txAnchorVertCh" val="mid"/>
            </dgm:alg>
            <dgm:shape xmlns:r="http://schemas.openxmlformats.org/officeDocument/2006/relationships" type="ellipse" r:blip="">
              <dgm:adjLst/>
            </dgm:shape>
            <dgm:choose name="Name24">
              <dgm:if name="Name25" axis="root ch" ptType="all node" func="cnt" op="equ" val="1">
                <dgm:presOf/>
              </dgm:if>
              <dgm:if name="Name26" axis="root ch" ptType="all node" func="cnt" op="equ" val="2">
                <dgm:presOf/>
              </dgm:if>
              <dgm:if name="Name27" axis="root ch" ptType="all node" func="cnt" op="equ" val="3">
                <dgm:presOf/>
              </dgm:if>
              <dgm:else name="Name28">
                <dgm:presOf axis="root ch desOrSelf" ptType="all node node" st="1 1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layoutNode name="funnel" styleLbl="trAlignAcc1">
          <dgm:alg type="sp"/>
          <dgm:shape xmlns:r="http://schemas.openxmlformats.org/officeDocument/2006/relationships" type="funnel" r:blip="">
            <dgm:adjLst/>
          </dgm:shape>
          <dgm:presOf/>
          <dgm:constrLst/>
          <dgm:ruleLst/>
        </dgm:layoutNode>
      </dgm:if>
      <dgm:else name="Name29"/>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C6245D4-68A1-4D8A-9127-69F973E4A3AE}" type="datetimeFigureOut">
              <a:rPr lang="en-US" smtClean="0"/>
              <a:pPr/>
              <a:t>2/27/2024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877D65D-48C3-4FCC-8B0B-4720CE29E690}"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877D65D-48C3-4FCC-8B0B-4720CE29E690}" type="slidenum">
              <a:rPr lang="en-US" smtClean="0"/>
              <a:pPr/>
              <a:t>4</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877D65D-48C3-4FCC-8B0B-4720CE29E690}"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3BC75249-A892-4AA0-9718-391D442CEDDE}" type="datetimeFigureOut">
              <a:rPr lang="en-US" smtClean="0"/>
              <a:pPr/>
              <a:t>2/27/2024</a:t>
            </a:fld>
            <a:endParaRPr lang="en-US"/>
          </a:p>
        </p:txBody>
      </p:sp>
      <p:sp>
        <p:nvSpPr>
          <p:cNvPr id="2" name="Footer Placeholder 1"/>
          <p:cNvSpPr>
            <a:spLocks noGrp="1"/>
          </p:cNvSpPr>
          <p:nvPr>
            <p:ph type="ftr" sz="quarter" idx="11"/>
          </p:nvPr>
        </p:nvSpPr>
        <p:spPr/>
        <p:txBody>
          <a:bodyPr/>
          <a:lstStyle/>
          <a:p>
            <a:endParaRPr lang="en-US"/>
          </a:p>
        </p:txBody>
      </p:sp>
      <p:sp>
        <p:nvSpPr>
          <p:cNvPr id="15" name="Slide Number Placeholder 14"/>
          <p:cNvSpPr>
            <a:spLocks noGrp="1"/>
          </p:cNvSpPr>
          <p:nvPr>
            <p:ph type="sldNum" sz="quarter" idx="12"/>
          </p:nvPr>
        </p:nvSpPr>
        <p:spPr>
          <a:xfrm>
            <a:off x="8229600" y="6473952"/>
            <a:ext cx="758952" cy="246888"/>
          </a:xfrm>
        </p:spPr>
        <p:txBody>
          <a:bodyPr/>
          <a:lstStyle/>
          <a:p>
            <a:fld id="{4A57E36D-1346-465B-A950-DBAC7F236ED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BC75249-A892-4AA0-9718-391D442CEDDE}" type="datetimeFigureOut">
              <a:rPr lang="en-US" smtClean="0"/>
              <a:pPr/>
              <a:t>2/27/2024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57E36D-1346-465B-A950-DBAC7F236ED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BC75249-A892-4AA0-9718-391D442CEDDE}" type="datetimeFigureOut">
              <a:rPr lang="en-US" smtClean="0"/>
              <a:pPr/>
              <a:t>2/27/2024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57E36D-1346-465B-A950-DBAC7F236ED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3BC75249-A892-4AA0-9718-391D442CEDDE}" type="datetimeFigureOut">
              <a:rPr lang="en-US" smtClean="0"/>
              <a:pPr/>
              <a:t>2/27/2024</a:t>
            </a:fld>
            <a:endParaRPr lang="en-US"/>
          </a:p>
        </p:txBody>
      </p:sp>
      <p:sp>
        <p:nvSpPr>
          <p:cNvPr id="19" name="Footer Placeholder 18"/>
          <p:cNvSpPr>
            <a:spLocks noGrp="1"/>
          </p:cNvSpPr>
          <p:nvPr>
            <p:ph type="ftr" sz="quarter" idx="11"/>
          </p:nvPr>
        </p:nvSpPr>
        <p:spPr>
          <a:xfrm>
            <a:off x="3581400" y="76200"/>
            <a:ext cx="2895600" cy="288925"/>
          </a:xfrm>
        </p:spPr>
        <p:txBody>
          <a:bodyPr/>
          <a:lstStyle/>
          <a:p>
            <a:endParaRPr lang="en-US"/>
          </a:p>
        </p:txBody>
      </p:sp>
      <p:sp>
        <p:nvSpPr>
          <p:cNvPr id="16" name="Slide Number Placeholder 15"/>
          <p:cNvSpPr>
            <a:spLocks noGrp="1"/>
          </p:cNvSpPr>
          <p:nvPr>
            <p:ph type="sldNum" sz="quarter" idx="12"/>
          </p:nvPr>
        </p:nvSpPr>
        <p:spPr>
          <a:xfrm>
            <a:off x="8229600" y="6473952"/>
            <a:ext cx="758952" cy="246888"/>
          </a:xfrm>
        </p:spPr>
        <p:txBody>
          <a:bodyPr/>
          <a:lstStyle/>
          <a:p>
            <a:fld id="{4A57E36D-1346-465B-A950-DBAC7F236ED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3BC75249-A892-4AA0-9718-391D442CEDDE}" type="datetimeFigureOut">
              <a:rPr lang="en-US" smtClean="0"/>
              <a:pPr/>
              <a:t>2/27/2024</a:t>
            </a:fld>
            <a:endParaRPr lang="en-US"/>
          </a:p>
        </p:txBody>
      </p:sp>
      <p:sp>
        <p:nvSpPr>
          <p:cNvPr id="11" name="Footer Placeholder 10"/>
          <p:cNvSpPr>
            <a:spLocks noGrp="1"/>
          </p:cNvSpPr>
          <p:nvPr>
            <p:ph type="ftr" sz="quarter" idx="11"/>
          </p:nvPr>
        </p:nvSpPr>
        <p:spPr/>
        <p:txBody>
          <a:bodyPr/>
          <a:lstStyle/>
          <a:p>
            <a:endParaRPr lang="en-US"/>
          </a:p>
        </p:txBody>
      </p:sp>
      <p:sp>
        <p:nvSpPr>
          <p:cNvPr id="16" name="Slide Number Placeholder 15"/>
          <p:cNvSpPr>
            <a:spLocks noGrp="1"/>
          </p:cNvSpPr>
          <p:nvPr>
            <p:ph type="sldNum" sz="quarter" idx="12"/>
          </p:nvPr>
        </p:nvSpPr>
        <p:spPr/>
        <p:txBody>
          <a:bodyPr/>
          <a:lstStyle/>
          <a:p>
            <a:fld id="{4A57E36D-1346-465B-A950-DBAC7F236EDA}" type="slidenum">
              <a:rPr lang="en-US" smtClean="0"/>
              <a:pPr/>
              <a:t>‹#›</a:t>
            </a:fld>
            <a:endParaRPr lang="en-US"/>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3BC75249-A892-4AA0-9718-391D442CEDDE}" type="datetimeFigureOut">
              <a:rPr lang="en-US" smtClean="0"/>
              <a:pPr/>
              <a:t>2/27/2024</a:t>
            </a:fld>
            <a:endParaRPr lang="en-US"/>
          </a:p>
        </p:txBody>
      </p:sp>
      <p:sp>
        <p:nvSpPr>
          <p:cNvPr id="10" name="Footer Placeholder 9"/>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4A57E36D-1346-465B-A950-DBAC7F236ED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3BC75249-A892-4AA0-9718-391D442CEDDE}" type="datetimeFigureOut">
              <a:rPr lang="en-US" smtClean="0"/>
              <a:pPr/>
              <a:t>2/27/2024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229600" y="6477000"/>
            <a:ext cx="762000" cy="246888"/>
          </a:xfrm>
        </p:spPr>
        <p:txBody>
          <a:bodyPr/>
          <a:lstStyle/>
          <a:p>
            <a:fld id="{4A57E36D-1346-465B-A950-DBAC7F236EDA}" type="slidenum">
              <a:rPr lang="en-US" smtClean="0"/>
              <a:pPr/>
              <a:t>‹#›</a:t>
            </a:fld>
            <a:endParaRPr lang="en-US"/>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3BC75249-A892-4AA0-9718-391D442CEDDE}" type="datetimeFigureOut">
              <a:rPr lang="en-US" smtClean="0"/>
              <a:pPr/>
              <a:t>2/27/2024</a:t>
            </a:fld>
            <a:endParaRPr lang="en-US"/>
          </a:p>
        </p:txBody>
      </p:sp>
      <p:sp>
        <p:nvSpPr>
          <p:cNvPr id="21" name="Footer Placeholder 20"/>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57E36D-1346-465B-A950-DBAC7F236ED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3BC75249-A892-4AA0-9718-391D442CEDDE}" type="datetimeFigureOut">
              <a:rPr lang="en-US" smtClean="0"/>
              <a:pPr/>
              <a:t>2/27/2024</a:t>
            </a:fld>
            <a:endParaRPr lang="en-US"/>
          </a:p>
        </p:txBody>
      </p:sp>
      <p:sp>
        <p:nvSpPr>
          <p:cNvPr id="24" name="Footer Placeholder 23"/>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57E36D-1346-465B-A950-DBAC7F236ED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3BC75249-A892-4AA0-9718-391D442CEDDE}" type="datetimeFigureOut">
              <a:rPr lang="en-US" smtClean="0"/>
              <a:pPr/>
              <a:t>2/27/2024</a:t>
            </a:fld>
            <a:endParaRPr lang="en-US"/>
          </a:p>
        </p:txBody>
      </p:sp>
      <p:sp>
        <p:nvSpPr>
          <p:cNvPr id="29" name="Footer Placeholder 28"/>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57E36D-1346-465B-A950-DBAC7F236ED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fld id="{3BC75249-A892-4AA0-9718-391D442CEDDE}" type="datetimeFigureOut">
              <a:rPr lang="en-US" smtClean="0"/>
              <a:pPr/>
              <a:t>2/27/2024</a:t>
            </a:fld>
            <a:endParaRPr lang="en-US"/>
          </a:p>
        </p:txBody>
      </p:sp>
      <p:sp>
        <p:nvSpPr>
          <p:cNvPr id="5" name="Footer Placeholder 4"/>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4A57E36D-1346-465B-A950-DBAC7F236EDA}" type="slidenum">
              <a:rPr lang="en-US" smtClean="0"/>
              <a:pPr/>
              <a:t>‹#›</a:t>
            </a:fld>
            <a:endParaRPr lang="en-US"/>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3BC75249-A892-4AA0-9718-391D442CEDDE}" type="datetimeFigureOut">
              <a:rPr lang="en-US" smtClean="0"/>
              <a:pPr/>
              <a:t>2/27/2024</a:t>
            </a:fld>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4A57E36D-1346-465B-A950-DBAC7F236EDA}" type="slidenum">
              <a:rPr lang="en-US" smtClean="0"/>
              <a:pPr/>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5.xml"/><Relationship Id="rId6" Type="http://schemas.microsoft.com/office/2007/relationships/diagramDrawing" Target="../diagrams/drawing9.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62000" y="1371600"/>
            <a:ext cx="7924800" cy="3785652"/>
          </a:xfrm>
          <a:prstGeom prst="rect">
            <a:avLst/>
          </a:prstGeom>
        </p:spPr>
        <p:txBody>
          <a:bodyPr wrap="square">
            <a:spAutoFit/>
          </a:bodyPr>
          <a:lstStyle/>
          <a:p>
            <a:pPr lvl="0" fontAlgn="base">
              <a:lnSpc>
                <a:spcPct val="200000"/>
              </a:lnSpc>
              <a:spcBef>
                <a:spcPct val="0"/>
              </a:spcBef>
              <a:spcAft>
                <a:spcPct val="0"/>
              </a:spcAft>
            </a:pPr>
            <a:r>
              <a:rPr lang="en-US" sz="2000" b="1" dirty="0" smtClean="0">
                <a:solidFill>
                  <a:srgbClr val="002060"/>
                </a:solidFill>
                <a:latin typeface="Times New Roman" pitchFamily="18" charset="0"/>
                <a:ea typeface="Calibri" pitchFamily="34" charset="0"/>
                <a:cs typeface="Times New Roman" pitchFamily="18" charset="0"/>
              </a:rPr>
              <a:t>Name                          :</a:t>
            </a:r>
            <a:r>
              <a:rPr lang="en-US" sz="2000" b="1" dirty="0" smtClean="0">
                <a:latin typeface="Times New Roman" pitchFamily="18" charset="0"/>
                <a:ea typeface="Calibri" pitchFamily="34" charset="0"/>
                <a:cs typeface="Times New Roman" pitchFamily="18" charset="0"/>
              </a:rPr>
              <a:t> </a:t>
            </a:r>
            <a:r>
              <a:rPr lang="en-US" sz="2000" b="1" dirty="0" smtClean="0">
                <a:solidFill>
                  <a:srgbClr val="C00000"/>
                </a:solidFill>
                <a:latin typeface="Times New Roman" pitchFamily="18" charset="0"/>
                <a:ea typeface="Calibri" pitchFamily="34" charset="0"/>
                <a:cs typeface="Times New Roman" pitchFamily="18" charset="0"/>
              </a:rPr>
              <a:t>Dr. </a:t>
            </a:r>
            <a:r>
              <a:rPr lang="en-US" sz="2000" b="1" dirty="0" err="1" smtClean="0">
                <a:solidFill>
                  <a:srgbClr val="C00000"/>
                </a:solidFill>
                <a:latin typeface="Times New Roman" pitchFamily="18" charset="0"/>
                <a:ea typeface="Calibri" pitchFamily="34" charset="0"/>
                <a:cs typeface="Times New Roman" pitchFamily="18" charset="0"/>
              </a:rPr>
              <a:t>Sanjib</a:t>
            </a:r>
            <a:r>
              <a:rPr lang="en-US" sz="2000" b="1" dirty="0" smtClean="0">
                <a:solidFill>
                  <a:srgbClr val="C00000"/>
                </a:solidFill>
                <a:latin typeface="Times New Roman" pitchFamily="18" charset="0"/>
                <a:ea typeface="Calibri" pitchFamily="34" charset="0"/>
                <a:cs typeface="Times New Roman" pitchFamily="18" charset="0"/>
              </a:rPr>
              <a:t> </a:t>
            </a:r>
            <a:r>
              <a:rPr lang="en-US" sz="2000" b="1" dirty="0" err="1" smtClean="0">
                <a:solidFill>
                  <a:srgbClr val="C00000"/>
                </a:solidFill>
                <a:latin typeface="Times New Roman" pitchFamily="18" charset="0"/>
                <a:ea typeface="Calibri" pitchFamily="34" charset="0"/>
                <a:cs typeface="Times New Roman" pitchFamily="18" charset="0"/>
              </a:rPr>
              <a:t>Pramanik</a:t>
            </a:r>
            <a:endParaRPr lang="en-US" sz="2000" dirty="0" smtClean="0">
              <a:latin typeface="Times New Roman" pitchFamily="18" charset="0"/>
              <a:cs typeface="Times New Roman" pitchFamily="18" charset="0"/>
            </a:endParaRPr>
          </a:p>
          <a:p>
            <a:pPr lvl="0" eaLnBrk="0" fontAlgn="base" hangingPunct="0">
              <a:lnSpc>
                <a:spcPct val="200000"/>
              </a:lnSpc>
              <a:spcBef>
                <a:spcPct val="0"/>
              </a:spcBef>
              <a:spcAft>
                <a:spcPct val="0"/>
              </a:spcAft>
            </a:pPr>
            <a:r>
              <a:rPr lang="en-US" sz="2000" b="1" dirty="0" smtClean="0">
                <a:solidFill>
                  <a:srgbClr val="002060"/>
                </a:solidFill>
                <a:latin typeface="Times New Roman" pitchFamily="18" charset="0"/>
                <a:ea typeface="Calibri" pitchFamily="34" charset="0"/>
                <a:cs typeface="Times New Roman" pitchFamily="18" charset="0"/>
              </a:rPr>
              <a:t>Name of the College  :</a:t>
            </a:r>
            <a:r>
              <a:rPr lang="en-US" sz="2000" b="1" dirty="0" smtClean="0">
                <a:solidFill>
                  <a:srgbClr val="C00000"/>
                </a:solidFill>
                <a:latin typeface="Times New Roman" pitchFamily="18" charset="0"/>
                <a:ea typeface="Calibri" pitchFamily="34" charset="0"/>
                <a:cs typeface="Times New Roman" pitchFamily="18" charset="0"/>
              </a:rPr>
              <a:t> </a:t>
            </a:r>
            <a:r>
              <a:rPr lang="en-US" sz="2000" b="1" dirty="0" err="1" smtClean="0">
                <a:solidFill>
                  <a:srgbClr val="C00000"/>
                </a:solidFill>
                <a:latin typeface="Times New Roman" pitchFamily="18" charset="0"/>
                <a:ea typeface="Calibri" pitchFamily="34" charset="0"/>
                <a:cs typeface="Times New Roman" pitchFamily="18" charset="0"/>
              </a:rPr>
              <a:t>Durga</a:t>
            </a:r>
            <a:r>
              <a:rPr lang="en-US" sz="2000" b="1" dirty="0" smtClean="0">
                <a:solidFill>
                  <a:srgbClr val="C00000"/>
                </a:solidFill>
                <a:latin typeface="Times New Roman" pitchFamily="18" charset="0"/>
                <a:ea typeface="Calibri" pitchFamily="34" charset="0"/>
                <a:cs typeface="Times New Roman" pitchFamily="18" charset="0"/>
              </a:rPr>
              <a:t> College, Raipur (C.G.), India</a:t>
            </a:r>
            <a:endParaRPr lang="en-US" sz="2000" dirty="0" smtClean="0">
              <a:latin typeface="Times New Roman" pitchFamily="18" charset="0"/>
              <a:cs typeface="Times New Roman" pitchFamily="18" charset="0"/>
            </a:endParaRPr>
          </a:p>
          <a:p>
            <a:pPr lvl="0" eaLnBrk="0" fontAlgn="base" hangingPunct="0">
              <a:lnSpc>
                <a:spcPct val="200000"/>
              </a:lnSpc>
              <a:spcBef>
                <a:spcPct val="0"/>
              </a:spcBef>
              <a:spcAft>
                <a:spcPct val="0"/>
              </a:spcAft>
            </a:pPr>
            <a:r>
              <a:rPr lang="en-US" sz="2000" b="1" dirty="0" smtClean="0">
                <a:solidFill>
                  <a:srgbClr val="002060"/>
                </a:solidFill>
                <a:latin typeface="Times New Roman" pitchFamily="18" charset="0"/>
                <a:ea typeface="Calibri" pitchFamily="34" charset="0"/>
                <a:cs typeface="Times New Roman" pitchFamily="18" charset="0"/>
              </a:rPr>
              <a:t>Name of the Faculty  :</a:t>
            </a:r>
            <a:r>
              <a:rPr lang="en-US" sz="2000" b="1" dirty="0" smtClean="0">
                <a:latin typeface="Times New Roman" pitchFamily="18" charset="0"/>
                <a:ea typeface="Calibri" pitchFamily="34" charset="0"/>
                <a:cs typeface="Times New Roman" pitchFamily="18" charset="0"/>
              </a:rPr>
              <a:t> </a:t>
            </a:r>
            <a:r>
              <a:rPr lang="en-US" sz="2000" b="1" dirty="0" smtClean="0">
                <a:solidFill>
                  <a:srgbClr val="C00000"/>
                </a:solidFill>
                <a:latin typeface="Times New Roman" pitchFamily="18" charset="0"/>
                <a:ea typeface="Calibri" pitchFamily="34" charset="0"/>
                <a:cs typeface="Times New Roman" pitchFamily="18" charset="0"/>
              </a:rPr>
              <a:t>Arts</a:t>
            </a:r>
            <a:endParaRPr lang="en-US" sz="2000" dirty="0" smtClean="0">
              <a:latin typeface="Times New Roman" pitchFamily="18" charset="0"/>
              <a:cs typeface="Times New Roman" pitchFamily="18" charset="0"/>
            </a:endParaRPr>
          </a:p>
          <a:p>
            <a:pPr lvl="0" eaLnBrk="0" fontAlgn="base" hangingPunct="0">
              <a:lnSpc>
                <a:spcPct val="200000"/>
              </a:lnSpc>
              <a:spcBef>
                <a:spcPct val="0"/>
              </a:spcBef>
              <a:spcAft>
                <a:spcPct val="0"/>
              </a:spcAft>
            </a:pPr>
            <a:r>
              <a:rPr lang="en-US" sz="2000" b="1" dirty="0" smtClean="0">
                <a:solidFill>
                  <a:srgbClr val="002060"/>
                </a:solidFill>
                <a:latin typeface="Times New Roman" pitchFamily="18" charset="0"/>
                <a:ea typeface="Calibri" pitchFamily="34" charset="0"/>
                <a:cs typeface="Times New Roman" pitchFamily="18" charset="0"/>
              </a:rPr>
              <a:t>Designation                :</a:t>
            </a:r>
            <a:r>
              <a:rPr lang="en-US" sz="2000" b="1" dirty="0" smtClean="0">
                <a:solidFill>
                  <a:srgbClr val="C00000"/>
                </a:solidFill>
                <a:latin typeface="Times New Roman" pitchFamily="18" charset="0"/>
                <a:ea typeface="Calibri" pitchFamily="34" charset="0"/>
                <a:cs typeface="Times New Roman" pitchFamily="18" charset="0"/>
              </a:rPr>
              <a:t> Assistant Professor, Department of Geography</a:t>
            </a:r>
          </a:p>
          <a:p>
            <a:endParaRPr lang="en-US" sz="2000" b="1" dirty="0" smtClean="0">
              <a:solidFill>
                <a:srgbClr val="002060"/>
              </a:solidFill>
              <a:latin typeface="Times New Roman" pitchFamily="18" charset="0"/>
              <a:ea typeface="Calibri" pitchFamily="34" charset="0"/>
              <a:cs typeface="Times New Roman" pitchFamily="18" charset="0"/>
            </a:endParaRPr>
          </a:p>
          <a:p>
            <a:r>
              <a:rPr lang="en-US" sz="2000" b="1" dirty="0" smtClean="0">
                <a:solidFill>
                  <a:srgbClr val="002060"/>
                </a:solidFill>
                <a:latin typeface="Times New Roman" pitchFamily="18" charset="0"/>
                <a:ea typeface="Calibri" pitchFamily="34" charset="0"/>
                <a:cs typeface="Times New Roman" pitchFamily="18" charset="0"/>
              </a:rPr>
              <a:t>Topic                           :</a:t>
            </a:r>
            <a:r>
              <a:rPr lang="en-US" sz="2000" b="1" dirty="0" smtClean="0">
                <a:solidFill>
                  <a:srgbClr val="7030A0"/>
                </a:solidFill>
                <a:latin typeface="Times New Roman" pitchFamily="18" charset="0"/>
                <a:ea typeface="Calibri" pitchFamily="34" charset="0"/>
                <a:cs typeface="Times New Roman" pitchFamily="18" charset="0"/>
              </a:rPr>
              <a:t> </a:t>
            </a:r>
            <a:r>
              <a:rPr lang="en-US" sz="2000" b="1" dirty="0" smtClean="0">
                <a:solidFill>
                  <a:srgbClr val="C00000"/>
                </a:solidFill>
                <a:latin typeface="Times New Roman" pitchFamily="18" charset="0"/>
                <a:ea typeface="Calibri" pitchFamily="34" charset="0"/>
                <a:cs typeface="Times New Roman" pitchFamily="18" charset="0"/>
              </a:rPr>
              <a:t>Methods of Data Collection</a:t>
            </a:r>
            <a:endParaRPr lang="en-IN" sz="2000" b="1" dirty="0" smtClean="0">
              <a:solidFill>
                <a:srgbClr val="C00000"/>
              </a:solidFill>
              <a:latin typeface="Times New Roman" pitchFamily="18" charset="0"/>
              <a:cs typeface="Times New Roman" pitchFamily="18" charset="0"/>
            </a:endParaRPr>
          </a:p>
          <a:p>
            <a:pPr lvl="0" eaLnBrk="0" fontAlgn="base" hangingPunct="0">
              <a:lnSpc>
                <a:spcPct val="200000"/>
              </a:lnSpc>
              <a:spcBef>
                <a:spcPct val="0"/>
              </a:spcBef>
              <a:spcAft>
                <a:spcPct val="0"/>
              </a:spcAft>
            </a:pPr>
            <a:r>
              <a:rPr lang="en-US" sz="2000" b="1" dirty="0" smtClean="0">
                <a:solidFill>
                  <a:srgbClr val="002060"/>
                </a:solidFill>
                <a:latin typeface="Times New Roman" pitchFamily="18" charset="0"/>
                <a:ea typeface="Cambria" pitchFamily="18" charset="0"/>
                <a:cs typeface="Times New Roman" pitchFamily="18" charset="0"/>
              </a:rPr>
              <a:t>Date                            :</a:t>
            </a:r>
            <a:r>
              <a:rPr lang="en-US" sz="2000" b="1" dirty="0" smtClean="0">
                <a:latin typeface="Times New Roman" pitchFamily="18" charset="0"/>
                <a:ea typeface="Cambria" pitchFamily="18" charset="0"/>
                <a:cs typeface="Times New Roman" pitchFamily="18" charset="0"/>
              </a:rPr>
              <a:t> </a:t>
            </a:r>
            <a:r>
              <a:rPr lang="en-US" sz="2000" b="1" dirty="0" smtClean="0">
                <a:solidFill>
                  <a:srgbClr val="C00000"/>
                </a:solidFill>
                <a:latin typeface="Times New Roman" pitchFamily="18" charset="0"/>
                <a:ea typeface="Cambria" pitchFamily="18" charset="0"/>
                <a:cs typeface="Times New Roman" pitchFamily="18" charset="0"/>
              </a:rPr>
              <a:t>27/02/2024</a:t>
            </a:r>
            <a:r>
              <a:rPr lang="en-US" sz="2000" b="1" dirty="0" smtClean="0">
                <a:latin typeface="Times New Roman" pitchFamily="18" charset="0"/>
                <a:ea typeface="Cambria" pitchFamily="18" charset="0"/>
                <a:cs typeface="Times New Roman" pitchFamily="18" charset="0"/>
              </a:rPr>
              <a:t> </a:t>
            </a:r>
            <a:r>
              <a:rPr lang="en-US" sz="2000" b="1" dirty="0" smtClean="0">
                <a:latin typeface="Times New Roman" pitchFamily="18" charset="0"/>
                <a:ea typeface="Cambria" pitchFamily="18" charset="0"/>
                <a:cs typeface="Times New Roman" pitchFamily="18" charset="0"/>
              </a:rPr>
              <a:t>	</a:t>
            </a:r>
            <a:endParaRPr lang="en-US" sz="2000" dirty="0" smtClean="0">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304800" y="1066800"/>
          <a:ext cx="8548200" cy="5437977"/>
        </p:xfrm>
        <a:graphic>
          <a:graphicData uri="http://schemas.openxmlformats.org/drawingml/2006/table">
            <a:tbl>
              <a:tblPr/>
              <a:tblGrid>
                <a:gridCol w="2668937"/>
                <a:gridCol w="2448147"/>
                <a:gridCol w="3431116"/>
              </a:tblGrid>
              <a:tr h="304801">
                <a:tc>
                  <a:txBody>
                    <a:bodyPr/>
                    <a:lstStyle/>
                    <a:p>
                      <a:pPr marL="0" marR="0" algn="l">
                        <a:lnSpc>
                          <a:spcPct val="150000"/>
                        </a:lnSpc>
                        <a:spcBef>
                          <a:spcPts val="0"/>
                        </a:spcBef>
                        <a:spcAft>
                          <a:spcPts val="0"/>
                        </a:spcAft>
                      </a:pPr>
                      <a:r>
                        <a:rPr lang="en-US" sz="1600" b="1" dirty="0">
                          <a:solidFill>
                            <a:srgbClr val="990000"/>
                          </a:solidFill>
                          <a:latin typeface="Times New Roman" pitchFamily="18" charset="0"/>
                          <a:ea typeface="Calibri"/>
                          <a:cs typeface="Times New Roman" pitchFamily="18" charset="0"/>
                        </a:rPr>
                        <a:t>TYPES OF OBSERVATION</a:t>
                      </a:r>
                    </a:p>
                  </a:txBody>
                  <a:tcPr marL="41386" marR="413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b="1" dirty="0">
                          <a:solidFill>
                            <a:srgbClr val="990000"/>
                          </a:solidFill>
                          <a:latin typeface="Times New Roman" pitchFamily="18" charset="0"/>
                          <a:ea typeface="Calibri"/>
                          <a:cs typeface="Times New Roman" pitchFamily="18" charset="0"/>
                        </a:rPr>
                        <a:t>BASIS</a:t>
                      </a:r>
                    </a:p>
                  </a:txBody>
                  <a:tcPr marL="41386" marR="413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b="1" dirty="0">
                          <a:solidFill>
                            <a:srgbClr val="990000"/>
                          </a:solidFill>
                          <a:latin typeface="Times New Roman" pitchFamily="18" charset="0"/>
                          <a:ea typeface="Calibri"/>
                          <a:cs typeface="Times New Roman" pitchFamily="18" charset="0"/>
                        </a:rPr>
                        <a:t>SUB TYPES</a:t>
                      </a:r>
                      <a:endParaRPr lang="en-US" sz="1600" dirty="0">
                        <a:solidFill>
                          <a:srgbClr val="990000"/>
                        </a:solidFill>
                        <a:latin typeface="Times New Roman" pitchFamily="18" charset="0"/>
                        <a:ea typeface="Calibri"/>
                        <a:cs typeface="Times New Roman" pitchFamily="18" charset="0"/>
                      </a:endParaRPr>
                    </a:p>
                  </a:txBody>
                  <a:tcPr marL="41386" marR="413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36166">
                <a:tc>
                  <a:txBody>
                    <a:bodyPr/>
                    <a:lstStyle/>
                    <a:p>
                      <a:pPr marL="0" marR="0" algn="l">
                        <a:lnSpc>
                          <a:spcPct val="150000"/>
                        </a:lnSpc>
                        <a:spcBef>
                          <a:spcPts val="0"/>
                        </a:spcBef>
                        <a:spcAft>
                          <a:spcPts val="0"/>
                        </a:spcAft>
                      </a:pPr>
                      <a:r>
                        <a:rPr lang="en-US" sz="1200" b="1" dirty="0">
                          <a:solidFill>
                            <a:srgbClr val="1D08B8"/>
                          </a:solidFill>
                          <a:latin typeface="Times New Roman" pitchFamily="18" charset="0"/>
                          <a:ea typeface="Calibri"/>
                          <a:cs typeface="Times New Roman" pitchFamily="18" charset="0"/>
                        </a:rPr>
                        <a:t>STRUCTURE/ UNSTRUCTURE</a:t>
                      </a:r>
                    </a:p>
                  </a:txBody>
                  <a:tcPr marL="41386" marR="413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000" b="1" dirty="0" smtClean="0">
                        <a:latin typeface="Times New Roman" pitchFamily="18" charset="0"/>
                        <a:ea typeface="Calibri"/>
                        <a:cs typeface="Times New Roman" pitchFamily="18" charset="0"/>
                      </a:endParaRPr>
                    </a:p>
                    <a:p>
                      <a:pPr marL="0" marR="0" algn="l">
                        <a:lnSpc>
                          <a:spcPct val="115000"/>
                        </a:lnSpc>
                        <a:spcBef>
                          <a:spcPts val="0"/>
                        </a:spcBef>
                        <a:spcAft>
                          <a:spcPts val="0"/>
                        </a:spcAft>
                      </a:pPr>
                      <a:r>
                        <a:rPr lang="en-US" sz="1000" b="1" dirty="0" smtClean="0">
                          <a:latin typeface="Times New Roman" pitchFamily="18" charset="0"/>
                          <a:ea typeface="Calibri"/>
                          <a:cs typeface="Times New Roman" pitchFamily="18" charset="0"/>
                        </a:rPr>
                        <a:t>PROCEDURE </a:t>
                      </a:r>
                      <a:r>
                        <a:rPr lang="en-US" sz="1000" b="1" dirty="0">
                          <a:latin typeface="Times New Roman" pitchFamily="18" charset="0"/>
                          <a:ea typeface="Calibri"/>
                          <a:cs typeface="Times New Roman" pitchFamily="18" charset="0"/>
                        </a:rPr>
                        <a:t>AND CONTROL</a:t>
                      </a:r>
                    </a:p>
                  </a:txBody>
                  <a:tcPr marL="41386" marR="413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50000"/>
                        </a:lnSpc>
                        <a:spcBef>
                          <a:spcPts val="0"/>
                        </a:spcBef>
                        <a:spcAft>
                          <a:spcPts val="0"/>
                        </a:spcAft>
                      </a:pPr>
                      <a:r>
                        <a:rPr lang="en-US" sz="1000" b="1" dirty="0">
                          <a:solidFill>
                            <a:srgbClr val="FF0000"/>
                          </a:solidFill>
                          <a:latin typeface="Times New Roman" pitchFamily="18" charset="0"/>
                          <a:ea typeface="Calibri"/>
                          <a:cs typeface="Times New Roman" pitchFamily="18" charset="0"/>
                        </a:rPr>
                        <a:t>STRUCTURE:</a:t>
                      </a:r>
                      <a:r>
                        <a:rPr lang="en-US" sz="1000" b="1" dirty="0">
                          <a:latin typeface="Times New Roman" pitchFamily="18" charset="0"/>
                          <a:ea typeface="Calibri"/>
                          <a:cs typeface="Times New Roman" pitchFamily="18" charset="0"/>
                        </a:rPr>
                        <a:t> </a:t>
                      </a:r>
                      <a:r>
                        <a:rPr lang="en-US" sz="1000" dirty="0" smtClean="0">
                          <a:latin typeface="Times New Roman" pitchFamily="18" charset="0"/>
                          <a:ea typeface="Calibri"/>
                          <a:cs typeface="Times New Roman" pitchFamily="18" charset="0"/>
                        </a:rPr>
                        <a:t>EMPLOY’S  FORMAL  PROCEDURE &amp; HIGH  CONTROLS.</a:t>
                      </a:r>
                      <a:endParaRPr lang="en-US" sz="1000" dirty="0">
                        <a:latin typeface="Times New Roman" pitchFamily="18" charset="0"/>
                        <a:ea typeface="Calibri"/>
                        <a:cs typeface="Times New Roman" pitchFamily="18" charset="0"/>
                      </a:endParaRPr>
                    </a:p>
                    <a:p>
                      <a:pPr marL="0" marR="0" algn="l">
                        <a:lnSpc>
                          <a:spcPct val="150000"/>
                        </a:lnSpc>
                        <a:spcBef>
                          <a:spcPts val="0"/>
                        </a:spcBef>
                        <a:spcAft>
                          <a:spcPts val="0"/>
                        </a:spcAft>
                      </a:pPr>
                      <a:r>
                        <a:rPr lang="en-US" sz="1000" b="1" dirty="0">
                          <a:solidFill>
                            <a:srgbClr val="FF0000"/>
                          </a:solidFill>
                          <a:latin typeface="Times New Roman" pitchFamily="18" charset="0"/>
                          <a:ea typeface="Calibri"/>
                          <a:cs typeface="Times New Roman" pitchFamily="18" charset="0"/>
                        </a:rPr>
                        <a:t>UNSTRUCTURE: </a:t>
                      </a:r>
                      <a:r>
                        <a:rPr lang="en-US" sz="1000" dirty="0">
                          <a:latin typeface="Times New Roman" pitchFamily="18" charset="0"/>
                          <a:ea typeface="Calibri"/>
                          <a:cs typeface="Times New Roman" pitchFamily="18" charset="0"/>
                        </a:rPr>
                        <a:t>LOOSLY </a:t>
                      </a:r>
                      <a:r>
                        <a:rPr lang="en-US" sz="1000" dirty="0" smtClean="0">
                          <a:latin typeface="Times New Roman" pitchFamily="18" charset="0"/>
                          <a:ea typeface="Calibri"/>
                          <a:cs typeface="Times New Roman" pitchFamily="18" charset="0"/>
                        </a:rPr>
                        <a:t> ORGANIZED.</a:t>
                      </a:r>
                      <a:endParaRPr lang="en-US" sz="1000" dirty="0">
                        <a:latin typeface="Times New Roman" pitchFamily="18" charset="0"/>
                        <a:ea typeface="Calibri"/>
                        <a:cs typeface="Times New Roman" pitchFamily="18" charset="0"/>
                      </a:endParaRPr>
                    </a:p>
                  </a:txBody>
                  <a:tcPr marL="41386" marR="413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43459">
                <a:tc>
                  <a:txBody>
                    <a:bodyPr/>
                    <a:lstStyle/>
                    <a:p>
                      <a:pPr marL="0" marR="0" algn="l">
                        <a:lnSpc>
                          <a:spcPct val="150000"/>
                        </a:lnSpc>
                        <a:spcBef>
                          <a:spcPts val="0"/>
                        </a:spcBef>
                        <a:spcAft>
                          <a:spcPts val="0"/>
                        </a:spcAft>
                      </a:pPr>
                      <a:r>
                        <a:rPr lang="en-US" sz="1200" b="1" dirty="0">
                          <a:solidFill>
                            <a:srgbClr val="1D08B8"/>
                          </a:solidFill>
                          <a:latin typeface="Times New Roman" pitchFamily="18" charset="0"/>
                          <a:ea typeface="Calibri"/>
                          <a:cs typeface="Times New Roman" pitchFamily="18" charset="0"/>
                        </a:rPr>
                        <a:t>NAIVE / SYSTEMATIC</a:t>
                      </a:r>
                    </a:p>
                  </a:txBody>
                  <a:tcPr marL="41386" marR="413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000" b="1" dirty="0" smtClean="0">
                        <a:latin typeface="Times New Roman" pitchFamily="18" charset="0"/>
                        <a:ea typeface="Calibri"/>
                        <a:cs typeface="Times New Roman" pitchFamily="18" charset="0"/>
                      </a:endParaRPr>
                    </a:p>
                    <a:p>
                      <a:pPr marL="0" marR="0" algn="l">
                        <a:lnSpc>
                          <a:spcPct val="115000"/>
                        </a:lnSpc>
                        <a:spcBef>
                          <a:spcPts val="0"/>
                        </a:spcBef>
                        <a:spcAft>
                          <a:spcPts val="0"/>
                        </a:spcAft>
                      </a:pPr>
                      <a:r>
                        <a:rPr lang="en-US" sz="1000" b="1" dirty="0" smtClean="0">
                          <a:latin typeface="Times New Roman" pitchFamily="18" charset="0"/>
                          <a:ea typeface="Calibri"/>
                          <a:cs typeface="Times New Roman" pitchFamily="18" charset="0"/>
                        </a:rPr>
                        <a:t>PLANNING</a:t>
                      </a:r>
                      <a:endParaRPr lang="en-US" sz="1000" b="1" dirty="0">
                        <a:latin typeface="Times New Roman" pitchFamily="18" charset="0"/>
                        <a:ea typeface="Calibri"/>
                        <a:cs typeface="Times New Roman" pitchFamily="18" charset="0"/>
                      </a:endParaRPr>
                    </a:p>
                  </a:txBody>
                  <a:tcPr marL="41386" marR="413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50000"/>
                        </a:lnSpc>
                        <a:spcBef>
                          <a:spcPts val="0"/>
                        </a:spcBef>
                        <a:spcAft>
                          <a:spcPts val="0"/>
                        </a:spcAft>
                      </a:pPr>
                      <a:r>
                        <a:rPr lang="en-US" sz="1000" b="1" dirty="0" smtClean="0">
                          <a:solidFill>
                            <a:srgbClr val="FF0000"/>
                          </a:solidFill>
                          <a:latin typeface="Times New Roman" pitchFamily="18" charset="0"/>
                          <a:ea typeface="Calibri"/>
                          <a:cs typeface="Times New Roman" pitchFamily="18" charset="0"/>
                        </a:rPr>
                        <a:t>NAIVE</a:t>
                      </a:r>
                      <a:r>
                        <a:rPr lang="en-US" sz="1000" b="1" dirty="0">
                          <a:solidFill>
                            <a:srgbClr val="FF0000"/>
                          </a:solidFill>
                          <a:latin typeface="Times New Roman" pitchFamily="18" charset="0"/>
                          <a:ea typeface="Calibri"/>
                          <a:cs typeface="Times New Roman" pitchFamily="18" charset="0"/>
                        </a:rPr>
                        <a:t>: </a:t>
                      </a:r>
                      <a:r>
                        <a:rPr lang="en-US" sz="1000" dirty="0" smtClean="0">
                          <a:latin typeface="Times New Roman" pitchFamily="18" charset="0"/>
                          <a:ea typeface="Calibri"/>
                          <a:cs typeface="Times New Roman" pitchFamily="18" charset="0"/>
                        </a:rPr>
                        <a:t>UNPLANNED.</a:t>
                      </a:r>
                      <a:endParaRPr lang="en-US" sz="1000" dirty="0">
                        <a:latin typeface="Times New Roman" pitchFamily="18" charset="0"/>
                        <a:ea typeface="Calibri"/>
                        <a:cs typeface="Times New Roman" pitchFamily="18" charset="0"/>
                      </a:endParaRPr>
                    </a:p>
                    <a:p>
                      <a:pPr marL="0" marR="0" algn="l">
                        <a:lnSpc>
                          <a:spcPct val="150000"/>
                        </a:lnSpc>
                        <a:spcBef>
                          <a:spcPts val="0"/>
                        </a:spcBef>
                        <a:spcAft>
                          <a:spcPts val="0"/>
                        </a:spcAft>
                      </a:pPr>
                      <a:r>
                        <a:rPr lang="en-US" sz="1000" b="1" dirty="0">
                          <a:solidFill>
                            <a:srgbClr val="FF0000"/>
                          </a:solidFill>
                          <a:latin typeface="Times New Roman" pitchFamily="18" charset="0"/>
                          <a:ea typeface="Calibri"/>
                          <a:cs typeface="Times New Roman" pitchFamily="18" charset="0"/>
                        </a:rPr>
                        <a:t>SYSTEMATIC: </a:t>
                      </a:r>
                      <a:r>
                        <a:rPr lang="en-US" sz="1000" dirty="0" smtClean="0">
                          <a:latin typeface="Times New Roman" pitchFamily="18" charset="0"/>
                          <a:ea typeface="Calibri"/>
                          <a:cs typeface="Times New Roman" pitchFamily="18" charset="0"/>
                        </a:rPr>
                        <a:t>PLANNED.</a:t>
                      </a:r>
                      <a:endParaRPr lang="en-US" sz="1000" dirty="0">
                        <a:latin typeface="Times New Roman" pitchFamily="18" charset="0"/>
                        <a:ea typeface="Calibri"/>
                        <a:cs typeface="Times New Roman" pitchFamily="18" charset="0"/>
                      </a:endParaRPr>
                    </a:p>
                  </a:txBody>
                  <a:tcPr marL="41386" marR="413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76483">
                <a:tc>
                  <a:txBody>
                    <a:bodyPr/>
                    <a:lstStyle/>
                    <a:p>
                      <a:pPr marL="0" marR="0" algn="l">
                        <a:lnSpc>
                          <a:spcPct val="150000"/>
                        </a:lnSpc>
                        <a:spcBef>
                          <a:spcPts val="0"/>
                        </a:spcBef>
                        <a:spcAft>
                          <a:spcPts val="0"/>
                        </a:spcAft>
                      </a:pPr>
                      <a:r>
                        <a:rPr lang="en-US" sz="1200" b="1" dirty="0">
                          <a:solidFill>
                            <a:srgbClr val="1D08B8"/>
                          </a:solidFill>
                          <a:latin typeface="Times New Roman" pitchFamily="18" charset="0"/>
                          <a:ea typeface="Calibri"/>
                          <a:cs typeface="Times New Roman" pitchFamily="18" charset="0"/>
                        </a:rPr>
                        <a:t>NATURAL / LABORATORY</a:t>
                      </a:r>
                    </a:p>
                  </a:txBody>
                  <a:tcPr marL="41386" marR="413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000" b="1" dirty="0" smtClean="0">
                        <a:latin typeface="Times New Roman" pitchFamily="18" charset="0"/>
                        <a:ea typeface="Calibri"/>
                        <a:cs typeface="Times New Roman" pitchFamily="18" charset="0"/>
                      </a:endParaRPr>
                    </a:p>
                    <a:p>
                      <a:pPr marL="0" marR="0" algn="l">
                        <a:lnSpc>
                          <a:spcPct val="115000"/>
                        </a:lnSpc>
                        <a:spcBef>
                          <a:spcPts val="0"/>
                        </a:spcBef>
                        <a:spcAft>
                          <a:spcPts val="0"/>
                        </a:spcAft>
                      </a:pPr>
                      <a:r>
                        <a:rPr lang="en-US" sz="1000" b="1" dirty="0" smtClean="0">
                          <a:latin typeface="Times New Roman" pitchFamily="18" charset="0"/>
                          <a:ea typeface="Calibri"/>
                          <a:cs typeface="Times New Roman" pitchFamily="18" charset="0"/>
                        </a:rPr>
                        <a:t>SETTING </a:t>
                      </a:r>
                      <a:r>
                        <a:rPr lang="en-US" sz="1000" b="1" dirty="0">
                          <a:latin typeface="Times New Roman" pitchFamily="18" charset="0"/>
                          <a:ea typeface="Calibri"/>
                          <a:cs typeface="Times New Roman" pitchFamily="18" charset="0"/>
                        </a:rPr>
                        <a:t>FOR </a:t>
                      </a:r>
                      <a:r>
                        <a:rPr lang="en-US" sz="1000" b="1" dirty="0" smtClean="0">
                          <a:latin typeface="Times New Roman" pitchFamily="18" charset="0"/>
                          <a:ea typeface="Calibri"/>
                          <a:cs typeface="Times New Roman" pitchFamily="18" charset="0"/>
                        </a:rPr>
                        <a:t>OBSERVATION</a:t>
                      </a:r>
                      <a:endParaRPr lang="en-US" sz="1000" b="1" dirty="0">
                        <a:latin typeface="Times New Roman" pitchFamily="18" charset="0"/>
                        <a:ea typeface="Calibri"/>
                        <a:cs typeface="Times New Roman" pitchFamily="18" charset="0"/>
                      </a:endParaRPr>
                    </a:p>
                  </a:txBody>
                  <a:tcPr marL="41386" marR="413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50000"/>
                        </a:lnSpc>
                        <a:spcBef>
                          <a:spcPts val="0"/>
                        </a:spcBef>
                        <a:spcAft>
                          <a:spcPts val="0"/>
                        </a:spcAft>
                      </a:pPr>
                      <a:r>
                        <a:rPr lang="en-US" sz="1000" b="1" dirty="0">
                          <a:solidFill>
                            <a:srgbClr val="FF0000"/>
                          </a:solidFill>
                          <a:latin typeface="Times New Roman" pitchFamily="18" charset="0"/>
                          <a:ea typeface="Calibri"/>
                          <a:cs typeface="Times New Roman" pitchFamily="18" charset="0"/>
                        </a:rPr>
                        <a:t>NATURAL: </a:t>
                      </a:r>
                      <a:r>
                        <a:rPr lang="en-US" sz="1000" dirty="0" smtClean="0">
                          <a:latin typeface="Times New Roman" pitchFamily="18" charset="0"/>
                          <a:ea typeface="Calibri"/>
                          <a:cs typeface="Times New Roman" pitchFamily="18" charset="0"/>
                        </a:rPr>
                        <a:t>STUDY  </a:t>
                      </a:r>
                      <a:r>
                        <a:rPr lang="en-US" sz="1000" dirty="0">
                          <a:latin typeface="Times New Roman" pitchFamily="18" charset="0"/>
                          <a:ea typeface="Calibri"/>
                          <a:cs typeface="Times New Roman" pitchFamily="18" charset="0"/>
                        </a:rPr>
                        <a:t>IN </a:t>
                      </a:r>
                      <a:r>
                        <a:rPr lang="en-US" sz="1000" dirty="0" smtClean="0">
                          <a:latin typeface="Times New Roman" pitchFamily="18" charset="0"/>
                          <a:ea typeface="Calibri"/>
                          <a:cs typeface="Times New Roman" pitchFamily="18" charset="0"/>
                        </a:rPr>
                        <a:t> NATURAL  SETTING.</a:t>
                      </a:r>
                      <a:endParaRPr lang="en-US" sz="1000" dirty="0">
                        <a:latin typeface="Times New Roman" pitchFamily="18" charset="0"/>
                        <a:ea typeface="Calibri"/>
                        <a:cs typeface="Times New Roman" pitchFamily="18" charset="0"/>
                      </a:endParaRPr>
                    </a:p>
                    <a:p>
                      <a:pPr marL="0" marR="0" algn="l">
                        <a:lnSpc>
                          <a:spcPct val="150000"/>
                        </a:lnSpc>
                        <a:spcBef>
                          <a:spcPts val="0"/>
                        </a:spcBef>
                        <a:spcAft>
                          <a:spcPts val="0"/>
                        </a:spcAft>
                      </a:pPr>
                      <a:r>
                        <a:rPr lang="en-US" sz="1000" b="1" dirty="0">
                          <a:solidFill>
                            <a:srgbClr val="FF0000"/>
                          </a:solidFill>
                          <a:latin typeface="Times New Roman" pitchFamily="18" charset="0"/>
                          <a:ea typeface="Calibri"/>
                          <a:cs typeface="Times New Roman" pitchFamily="18" charset="0"/>
                        </a:rPr>
                        <a:t>LABORATORY: </a:t>
                      </a:r>
                      <a:r>
                        <a:rPr lang="en-US" sz="1000" dirty="0" smtClean="0">
                          <a:latin typeface="Times New Roman" pitchFamily="18" charset="0"/>
                          <a:ea typeface="Calibri"/>
                          <a:cs typeface="Times New Roman" pitchFamily="18" charset="0"/>
                        </a:rPr>
                        <a:t>STUDY  IN  ARTIFICIAL  SETTING.</a:t>
                      </a:r>
                      <a:endParaRPr lang="en-US" sz="1000" dirty="0">
                        <a:latin typeface="Times New Roman" pitchFamily="18" charset="0"/>
                        <a:ea typeface="Calibri"/>
                        <a:cs typeface="Times New Roman" pitchFamily="18" charset="0"/>
                      </a:endParaRPr>
                    </a:p>
                  </a:txBody>
                  <a:tcPr marL="41386" marR="413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86918">
                <a:tc>
                  <a:txBody>
                    <a:bodyPr/>
                    <a:lstStyle/>
                    <a:p>
                      <a:pPr marL="0" marR="0" algn="l">
                        <a:lnSpc>
                          <a:spcPct val="150000"/>
                        </a:lnSpc>
                        <a:spcBef>
                          <a:spcPts val="0"/>
                        </a:spcBef>
                        <a:spcAft>
                          <a:spcPts val="0"/>
                        </a:spcAft>
                      </a:pPr>
                      <a:r>
                        <a:rPr lang="en-US" sz="1200" b="1" dirty="0">
                          <a:solidFill>
                            <a:srgbClr val="1D08B8"/>
                          </a:solidFill>
                          <a:latin typeface="Times New Roman" pitchFamily="18" charset="0"/>
                          <a:ea typeface="Calibri"/>
                          <a:cs typeface="Times New Roman" pitchFamily="18" charset="0"/>
                        </a:rPr>
                        <a:t>OPEN / HIDDEN</a:t>
                      </a:r>
                    </a:p>
                  </a:txBody>
                  <a:tcPr marL="41386" marR="413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000" b="1" dirty="0" smtClean="0">
                        <a:latin typeface="Times New Roman" pitchFamily="18" charset="0"/>
                        <a:ea typeface="Calibri"/>
                        <a:cs typeface="Times New Roman" pitchFamily="18" charset="0"/>
                      </a:endParaRPr>
                    </a:p>
                    <a:p>
                      <a:pPr marL="0" marR="0" algn="l">
                        <a:lnSpc>
                          <a:spcPct val="115000"/>
                        </a:lnSpc>
                        <a:spcBef>
                          <a:spcPts val="0"/>
                        </a:spcBef>
                        <a:spcAft>
                          <a:spcPts val="0"/>
                        </a:spcAft>
                      </a:pPr>
                      <a:r>
                        <a:rPr lang="en-US" sz="1000" b="1" dirty="0" smtClean="0">
                          <a:latin typeface="Times New Roman" pitchFamily="18" charset="0"/>
                          <a:ea typeface="Calibri"/>
                          <a:cs typeface="Times New Roman" pitchFamily="18" charset="0"/>
                        </a:rPr>
                        <a:t>KNOWLEDGE </a:t>
                      </a:r>
                      <a:r>
                        <a:rPr lang="en-US" sz="1000" b="1" dirty="0">
                          <a:latin typeface="Times New Roman" pitchFamily="18" charset="0"/>
                          <a:ea typeface="Calibri"/>
                          <a:cs typeface="Times New Roman" pitchFamily="18" charset="0"/>
                        </a:rPr>
                        <a:t>OF RESEARCH GOALS</a:t>
                      </a:r>
                    </a:p>
                  </a:txBody>
                  <a:tcPr marL="41386" marR="413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50000"/>
                        </a:lnSpc>
                        <a:spcBef>
                          <a:spcPts val="0"/>
                        </a:spcBef>
                        <a:spcAft>
                          <a:spcPts val="0"/>
                        </a:spcAft>
                      </a:pPr>
                      <a:r>
                        <a:rPr lang="en-US" sz="1000" b="1" dirty="0">
                          <a:solidFill>
                            <a:srgbClr val="FF0000"/>
                          </a:solidFill>
                          <a:latin typeface="Times New Roman" pitchFamily="18" charset="0"/>
                          <a:ea typeface="Calibri"/>
                          <a:cs typeface="Times New Roman" pitchFamily="18" charset="0"/>
                        </a:rPr>
                        <a:t>OPEN: </a:t>
                      </a:r>
                      <a:r>
                        <a:rPr lang="en-US" sz="1000" dirty="0" smtClean="0">
                          <a:latin typeface="Times New Roman" pitchFamily="18" charset="0"/>
                          <a:ea typeface="Calibri"/>
                          <a:cs typeface="Times New Roman" pitchFamily="18" charset="0"/>
                        </a:rPr>
                        <a:t>OBJECTS </a:t>
                      </a:r>
                      <a:r>
                        <a:rPr lang="en-US" sz="1000" baseline="0" dirty="0" smtClean="0">
                          <a:latin typeface="Times New Roman" pitchFamily="18" charset="0"/>
                          <a:ea typeface="Calibri"/>
                          <a:cs typeface="Times New Roman" pitchFamily="18" charset="0"/>
                        </a:rPr>
                        <a:t> </a:t>
                      </a:r>
                      <a:r>
                        <a:rPr lang="en-US" sz="1000" dirty="0" smtClean="0">
                          <a:latin typeface="Times New Roman" pitchFamily="18" charset="0"/>
                          <a:ea typeface="Calibri"/>
                          <a:cs typeface="Times New Roman" pitchFamily="18" charset="0"/>
                        </a:rPr>
                        <a:t>OF  </a:t>
                      </a:r>
                      <a:r>
                        <a:rPr lang="en-US" sz="1000" dirty="0">
                          <a:latin typeface="Times New Roman" pitchFamily="18" charset="0"/>
                          <a:ea typeface="Calibri"/>
                          <a:cs typeface="Times New Roman" pitchFamily="18" charset="0"/>
                        </a:rPr>
                        <a:t>RESEARCH &amp; RESEARCHER’S </a:t>
                      </a:r>
                      <a:r>
                        <a:rPr lang="en-US" sz="1000" dirty="0" smtClean="0">
                          <a:latin typeface="Times New Roman" pitchFamily="18" charset="0"/>
                          <a:ea typeface="Calibri"/>
                          <a:cs typeface="Times New Roman" pitchFamily="18" charset="0"/>
                        </a:rPr>
                        <a:t>IDENTITY  </a:t>
                      </a:r>
                      <a:r>
                        <a:rPr lang="en-US" sz="1000" dirty="0">
                          <a:latin typeface="Times New Roman" pitchFamily="18" charset="0"/>
                          <a:ea typeface="Calibri"/>
                          <a:cs typeface="Times New Roman" pitchFamily="18" charset="0"/>
                        </a:rPr>
                        <a:t>KNOWN.</a:t>
                      </a:r>
                    </a:p>
                    <a:p>
                      <a:pPr marL="0" marR="0" algn="l">
                        <a:lnSpc>
                          <a:spcPct val="150000"/>
                        </a:lnSpc>
                        <a:spcBef>
                          <a:spcPts val="0"/>
                        </a:spcBef>
                        <a:spcAft>
                          <a:spcPts val="0"/>
                        </a:spcAft>
                      </a:pPr>
                      <a:r>
                        <a:rPr lang="en-US" sz="1000" b="1" dirty="0">
                          <a:solidFill>
                            <a:srgbClr val="FF0000"/>
                          </a:solidFill>
                          <a:latin typeface="Times New Roman" pitchFamily="18" charset="0"/>
                          <a:ea typeface="Calibri"/>
                          <a:cs typeface="Times New Roman" pitchFamily="18" charset="0"/>
                        </a:rPr>
                        <a:t>HIDDEN: </a:t>
                      </a:r>
                      <a:r>
                        <a:rPr lang="en-US" sz="1000" dirty="0" smtClean="0">
                          <a:latin typeface="Times New Roman" pitchFamily="18" charset="0"/>
                          <a:ea typeface="Calibri"/>
                          <a:cs typeface="Times New Roman" pitchFamily="18" charset="0"/>
                        </a:rPr>
                        <a:t>PURPOSE  </a:t>
                      </a:r>
                      <a:r>
                        <a:rPr lang="en-US" sz="1000" dirty="0">
                          <a:latin typeface="Times New Roman" pitchFamily="18" charset="0"/>
                          <a:ea typeface="Calibri"/>
                          <a:cs typeface="Times New Roman" pitchFamily="18" charset="0"/>
                        </a:rPr>
                        <a:t>OF </a:t>
                      </a:r>
                      <a:r>
                        <a:rPr lang="en-US" sz="1000" dirty="0" smtClean="0">
                          <a:latin typeface="Times New Roman" pitchFamily="18" charset="0"/>
                          <a:ea typeface="Calibri"/>
                          <a:cs typeface="Times New Roman" pitchFamily="18" charset="0"/>
                        </a:rPr>
                        <a:t> STUDY </a:t>
                      </a:r>
                      <a:r>
                        <a:rPr lang="en-US" sz="1000" dirty="0">
                          <a:latin typeface="Times New Roman" pitchFamily="18" charset="0"/>
                          <a:ea typeface="Calibri"/>
                          <a:cs typeface="Times New Roman" pitchFamily="18" charset="0"/>
                        </a:rPr>
                        <a:t>&amp; RESEARCHERS </a:t>
                      </a:r>
                      <a:r>
                        <a:rPr lang="en-US" sz="1000" dirty="0" smtClean="0">
                          <a:latin typeface="Times New Roman" pitchFamily="18" charset="0"/>
                          <a:ea typeface="Calibri"/>
                          <a:cs typeface="Times New Roman" pitchFamily="18" charset="0"/>
                        </a:rPr>
                        <a:t>IDENTITY  UNKNOWN.</a:t>
                      </a:r>
                      <a:endParaRPr lang="en-US" sz="1000" dirty="0">
                        <a:latin typeface="Times New Roman" pitchFamily="18" charset="0"/>
                        <a:ea typeface="Calibri"/>
                        <a:cs typeface="Times New Roman" pitchFamily="18" charset="0"/>
                      </a:endParaRPr>
                    </a:p>
                  </a:txBody>
                  <a:tcPr marL="41386" marR="413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0435">
                <a:tc>
                  <a:txBody>
                    <a:bodyPr/>
                    <a:lstStyle/>
                    <a:p>
                      <a:pPr marL="0" marR="0" algn="l">
                        <a:lnSpc>
                          <a:spcPct val="150000"/>
                        </a:lnSpc>
                        <a:spcBef>
                          <a:spcPts val="0"/>
                        </a:spcBef>
                        <a:spcAft>
                          <a:spcPts val="0"/>
                        </a:spcAft>
                      </a:pPr>
                      <a:r>
                        <a:rPr lang="en-US" sz="1200" b="1" dirty="0">
                          <a:solidFill>
                            <a:srgbClr val="1D08B8"/>
                          </a:solidFill>
                          <a:latin typeface="Times New Roman" pitchFamily="18" charset="0"/>
                          <a:ea typeface="Calibri"/>
                          <a:cs typeface="Times New Roman" pitchFamily="18" charset="0"/>
                        </a:rPr>
                        <a:t>PARTICIPANT / </a:t>
                      </a:r>
                      <a:r>
                        <a:rPr lang="en-US" sz="1200" b="1" dirty="0" smtClean="0">
                          <a:solidFill>
                            <a:srgbClr val="1D08B8"/>
                          </a:solidFill>
                          <a:latin typeface="Times New Roman" pitchFamily="18" charset="0"/>
                          <a:ea typeface="Calibri"/>
                          <a:cs typeface="Times New Roman" pitchFamily="18" charset="0"/>
                        </a:rPr>
                        <a:t>NON </a:t>
                      </a:r>
                      <a:r>
                        <a:rPr lang="en-US" sz="1200" b="1" dirty="0">
                          <a:solidFill>
                            <a:srgbClr val="1D08B8"/>
                          </a:solidFill>
                          <a:latin typeface="Times New Roman" pitchFamily="18" charset="0"/>
                          <a:ea typeface="Calibri"/>
                          <a:cs typeface="Times New Roman" pitchFamily="18" charset="0"/>
                        </a:rPr>
                        <a:t>PARTICIPANT</a:t>
                      </a:r>
                    </a:p>
                  </a:txBody>
                  <a:tcPr marL="41386" marR="413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000" b="1" dirty="0" smtClean="0">
                        <a:latin typeface="Times New Roman" pitchFamily="18" charset="0"/>
                        <a:ea typeface="Calibri"/>
                        <a:cs typeface="Times New Roman" pitchFamily="18" charset="0"/>
                      </a:endParaRPr>
                    </a:p>
                    <a:p>
                      <a:pPr marL="0" marR="0" algn="l">
                        <a:lnSpc>
                          <a:spcPct val="115000"/>
                        </a:lnSpc>
                        <a:spcBef>
                          <a:spcPts val="0"/>
                        </a:spcBef>
                        <a:spcAft>
                          <a:spcPts val="0"/>
                        </a:spcAft>
                      </a:pPr>
                      <a:r>
                        <a:rPr lang="en-US" sz="1000" b="1" dirty="0" smtClean="0">
                          <a:latin typeface="Times New Roman" pitchFamily="18" charset="0"/>
                          <a:ea typeface="Calibri"/>
                          <a:cs typeface="Times New Roman" pitchFamily="18" charset="0"/>
                        </a:rPr>
                        <a:t>BECOMING </a:t>
                      </a:r>
                      <a:r>
                        <a:rPr lang="en-US" sz="1000" b="1" dirty="0">
                          <a:latin typeface="Times New Roman" pitchFamily="18" charset="0"/>
                          <a:ea typeface="Calibri"/>
                          <a:cs typeface="Times New Roman" pitchFamily="18" charset="0"/>
                        </a:rPr>
                        <a:t>PART OF SITUATION</a:t>
                      </a:r>
                    </a:p>
                  </a:txBody>
                  <a:tcPr marL="41386" marR="413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50000"/>
                        </a:lnSpc>
                        <a:spcBef>
                          <a:spcPts val="0"/>
                        </a:spcBef>
                        <a:spcAft>
                          <a:spcPts val="0"/>
                        </a:spcAft>
                      </a:pPr>
                      <a:r>
                        <a:rPr lang="en-US" sz="1000" b="1" dirty="0">
                          <a:solidFill>
                            <a:srgbClr val="FF0000"/>
                          </a:solidFill>
                          <a:latin typeface="Times New Roman" pitchFamily="18" charset="0"/>
                          <a:ea typeface="Calibri"/>
                          <a:cs typeface="Times New Roman" pitchFamily="18" charset="0"/>
                        </a:rPr>
                        <a:t>PARTICIPANT : </a:t>
                      </a:r>
                      <a:r>
                        <a:rPr lang="en-US" sz="1000" dirty="0">
                          <a:latin typeface="Times New Roman" pitchFamily="18" charset="0"/>
                          <a:ea typeface="Calibri"/>
                          <a:cs typeface="Times New Roman" pitchFamily="18" charset="0"/>
                        </a:rPr>
                        <a:t>OBSERVER </a:t>
                      </a:r>
                      <a:r>
                        <a:rPr lang="en-US" sz="1000" dirty="0" smtClean="0">
                          <a:latin typeface="Times New Roman" pitchFamily="18" charset="0"/>
                          <a:ea typeface="Calibri"/>
                          <a:cs typeface="Times New Roman" pitchFamily="18" charset="0"/>
                        </a:rPr>
                        <a:t> INVOLVES  HIMSELF.</a:t>
                      </a:r>
                      <a:endParaRPr lang="en-US" sz="1000" dirty="0">
                        <a:latin typeface="Times New Roman" pitchFamily="18" charset="0"/>
                        <a:ea typeface="Calibri"/>
                        <a:cs typeface="Times New Roman" pitchFamily="18" charset="0"/>
                      </a:endParaRPr>
                    </a:p>
                    <a:p>
                      <a:pPr marL="0" marR="0" algn="l">
                        <a:lnSpc>
                          <a:spcPct val="150000"/>
                        </a:lnSpc>
                        <a:spcBef>
                          <a:spcPts val="0"/>
                        </a:spcBef>
                        <a:spcAft>
                          <a:spcPts val="0"/>
                        </a:spcAft>
                      </a:pPr>
                      <a:r>
                        <a:rPr lang="en-US" sz="1000" dirty="0">
                          <a:latin typeface="Times New Roman" pitchFamily="18" charset="0"/>
                          <a:ea typeface="Calibri"/>
                          <a:cs typeface="Times New Roman" pitchFamily="18" charset="0"/>
                        </a:rPr>
                        <a:t> </a:t>
                      </a:r>
                      <a:r>
                        <a:rPr lang="en-US" sz="1000" b="1" dirty="0">
                          <a:solidFill>
                            <a:srgbClr val="FF0000"/>
                          </a:solidFill>
                          <a:latin typeface="Times New Roman" pitchFamily="18" charset="0"/>
                          <a:ea typeface="Calibri"/>
                          <a:cs typeface="Times New Roman" pitchFamily="18" charset="0"/>
                        </a:rPr>
                        <a:t>NON PARTICIPANT: </a:t>
                      </a:r>
                      <a:r>
                        <a:rPr lang="en-US" sz="1000" dirty="0" smtClean="0">
                          <a:latin typeface="Times New Roman" pitchFamily="18" charset="0"/>
                          <a:ea typeface="Calibri"/>
                          <a:cs typeface="Times New Roman" pitchFamily="18" charset="0"/>
                        </a:rPr>
                        <a:t>OBSERVER  REMAIN  PASSIVE.</a:t>
                      </a:r>
                      <a:endParaRPr lang="en-US" sz="1000" dirty="0">
                        <a:latin typeface="Times New Roman" pitchFamily="18" charset="0"/>
                        <a:ea typeface="Calibri"/>
                        <a:cs typeface="Times New Roman" pitchFamily="18" charset="0"/>
                      </a:endParaRPr>
                    </a:p>
                  </a:txBody>
                  <a:tcPr marL="41386" marR="413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86918">
                <a:tc>
                  <a:txBody>
                    <a:bodyPr/>
                    <a:lstStyle/>
                    <a:p>
                      <a:pPr marL="0" marR="0" algn="l">
                        <a:lnSpc>
                          <a:spcPct val="150000"/>
                        </a:lnSpc>
                        <a:spcBef>
                          <a:spcPts val="0"/>
                        </a:spcBef>
                        <a:spcAft>
                          <a:spcPts val="0"/>
                        </a:spcAft>
                      </a:pPr>
                      <a:r>
                        <a:rPr lang="en-US" sz="1200" b="1" dirty="0">
                          <a:solidFill>
                            <a:srgbClr val="1D08B8"/>
                          </a:solidFill>
                          <a:latin typeface="Times New Roman" pitchFamily="18" charset="0"/>
                          <a:ea typeface="Calibri"/>
                          <a:cs typeface="Times New Roman" pitchFamily="18" charset="0"/>
                        </a:rPr>
                        <a:t>SYSTEMATIC / UNSYSTEMATIC</a:t>
                      </a:r>
                    </a:p>
                  </a:txBody>
                  <a:tcPr marL="41386" marR="413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50000"/>
                        </a:lnSpc>
                        <a:spcBef>
                          <a:spcPts val="0"/>
                        </a:spcBef>
                        <a:spcAft>
                          <a:spcPts val="0"/>
                        </a:spcAft>
                      </a:pPr>
                      <a:endParaRPr lang="en-US" sz="1000" b="1" dirty="0" smtClean="0">
                        <a:latin typeface="Times New Roman" pitchFamily="18" charset="0"/>
                        <a:ea typeface="Calibri"/>
                        <a:cs typeface="Times New Roman" pitchFamily="18" charset="0"/>
                      </a:endParaRPr>
                    </a:p>
                    <a:p>
                      <a:pPr marL="0" marR="0" algn="l">
                        <a:lnSpc>
                          <a:spcPct val="150000"/>
                        </a:lnSpc>
                        <a:spcBef>
                          <a:spcPts val="0"/>
                        </a:spcBef>
                        <a:spcAft>
                          <a:spcPts val="0"/>
                        </a:spcAft>
                      </a:pPr>
                      <a:r>
                        <a:rPr lang="en-US" sz="1000" b="1" dirty="0" smtClean="0">
                          <a:latin typeface="Times New Roman" pitchFamily="18" charset="0"/>
                          <a:ea typeface="Calibri"/>
                          <a:cs typeface="Times New Roman" pitchFamily="18" charset="0"/>
                        </a:rPr>
                        <a:t>DATA </a:t>
                      </a:r>
                      <a:r>
                        <a:rPr lang="en-US" sz="1000" b="1" dirty="0">
                          <a:latin typeface="Times New Roman" pitchFamily="18" charset="0"/>
                          <a:ea typeface="Calibri"/>
                          <a:cs typeface="Times New Roman" pitchFamily="18" charset="0"/>
                        </a:rPr>
                        <a:t>ABILITY  TO GENERATE </a:t>
                      </a:r>
                      <a:endParaRPr lang="en-US" sz="1000" b="1" dirty="0" smtClean="0">
                        <a:latin typeface="Times New Roman" pitchFamily="18" charset="0"/>
                        <a:ea typeface="Calibri"/>
                        <a:cs typeface="Times New Roman" pitchFamily="18" charset="0"/>
                      </a:endParaRPr>
                    </a:p>
                    <a:p>
                      <a:pPr marL="0" marR="0" algn="l">
                        <a:lnSpc>
                          <a:spcPct val="150000"/>
                        </a:lnSpc>
                        <a:spcBef>
                          <a:spcPts val="0"/>
                        </a:spcBef>
                        <a:spcAft>
                          <a:spcPts val="0"/>
                        </a:spcAft>
                      </a:pPr>
                      <a:r>
                        <a:rPr lang="en-US" sz="1000" b="1" dirty="0" smtClean="0">
                          <a:latin typeface="Times New Roman" pitchFamily="18" charset="0"/>
                          <a:ea typeface="Calibri"/>
                          <a:cs typeface="Times New Roman" pitchFamily="18" charset="0"/>
                        </a:rPr>
                        <a:t>USEFUL </a:t>
                      </a:r>
                      <a:r>
                        <a:rPr lang="en-US" sz="1000" b="1" dirty="0">
                          <a:latin typeface="Times New Roman" pitchFamily="18" charset="0"/>
                          <a:ea typeface="Calibri"/>
                          <a:cs typeface="Times New Roman" pitchFamily="18" charset="0"/>
                        </a:rPr>
                        <a:t>INFORMATION</a:t>
                      </a:r>
                    </a:p>
                  </a:txBody>
                  <a:tcPr marL="41386" marR="413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50000"/>
                        </a:lnSpc>
                        <a:spcBef>
                          <a:spcPts val="0"/>
                        </a:spcBef>
                        <a:spcAft>
                          <a:spcPts val="0"/>
                        </a:spcAft>
                      </a:pPr>
                      <a:r>
                        <a:rPr lang="en-US" sz="1000" b="1" dirty="0">
                          <a:solidFill>
                            <a:srgbClr val="FF0000"/>
                          </a:solidFill>
                          <a:latin typeface="Times New Roman" pitchFamily="18" charset="0"/>
                          <a:ea typeface="Calibri"/>
                          <a:cs typeface="Times New Roman" pitchFamily="18" charset="0"/>
                        </a:rPr>
                        <a:t>SYSTEMATIC </a:t>
                      </a:r>
                      <a:r>
                        <a:rPr lang="en-US" sz="1000" b="1" dirty="0" smtClean="0">
                          <a:solidFill>
                            <a:srgbClr val="FF0000"/>
                          </a:solidFill>
                          <a:latin typeface="Times New Roman" pitchFamily="18" charset="0"/>
                          <a:ea typeface="Calibri"/>
                          <a:cs typeface="Times New Roman" pitchFamily="18" charset="0"/>
                        </a:rPr>
                        <a:t>: </a:t>
                      </a:r>
                      <a:r>
                        <a:rPr lang="en-US" sz="1000" dirty="0" smtClean="0">
                          <a:latin typeface="Times New Roman" pitchFamily="18" charset="0"/>
                          <a:ea typeface="Calibri"/>
                          <a:cs typeface="Times New Roman" pitchFamily="18" charset="0"/>
                        </a:rPr>
                        <a:t>RULES  </a:t>
                      </a:r>
                      <a:r>
                        <a:rPr lang="en-US" sz="1000" dirty="0">
                          <a:latin typeface="Times New Roman" pitchFamily="18" charset="0"/>
                          <a:ea typeface="Calibri"/>
                          <a:cs typeface="Times New Roman" pitchFamily="18" charset="0"/>
                        </a:rPr>
                        <a:t>FOLLOWED &amp; REPLICATION </a:t>
                      </a:r>
                      <a:r>
                        <a:rPr lang="en-US" sz="1000" dirty="0" smtClean="0">
                          <a:latin typeface="Times New Roman" pitchFamily="18" charset="0"/>
                          <a:ea typeface="Calibri"/>
                          <a:cs typeface="Times New Roman" pitchFamily="18" charset="0"/>
                        </a:rPr>
                        <a:t>POSSIBLE.</a:t>
                      </a:r>
                      <a:endParaRPr lang="en-US" sz="1000" dirty="0">
                        <a:latin typeface="Times New Roman" pitchFamily="18" charset="0"/>
                        <a:ea typeface="Calibri"/>
                        <a:cs typeface="Times New Roman" pitchFamily="18" charset="0"/>
                      </a:endParaRPr>
                    </a:p>
                    <a:p>
                      <a:pPr marL="0" marR="0" algn="l">
                        <a:lnSpc>
                          <a:spcPct val="150000"/>
                        </a:lnSpc>
                        <a:spcBef>
                          <a:spcPts val="0"/>
                        </a:spcBef>
                        <a:spcAft>
                          <a:spcPts val="0"/>
                        </a:spcAft>
                      </a:pPr>
                      <a:r>
                        <a:rPr lang="en-US" sz="1000" dirty="0">
                          <a:latin typeface="Times New Roman" pitchFamily="18" charset="0"/>
                          <a:ea typeface="Calibri"/>
                          <a:cs typeface="Times New Roman" pitchFamily="18" charset="0"/>
                        </a:rPr>
                        <a:t> </a:t>
                      </a:r>
                      <a:r>
                        <a:rPr lang="en-US" sz="1000" b="1" dirty="0">
                          <a:solidFill>
                            <a:srgbClr val="FF0000"/>
                          </a:solidFill>
                          <a:latin typeface="Times New Roman" pitchFamily="18" charset="0"/>
                          <a:ea typeface="Calibri"/>
                          <a:cs typeface="Times New Roman" pitchFamily="18" charset="0"/>
                        </a:rPr>
                        <a:t>UNSYSTEMATIC: </a:t>
                      </a:r>
                      <a:r>
                        <a:rPr lang="en-US" sz="1000" dirty="0">
                          <a:latin typeface="Times New Roman" pitchFamily="18" charset="0"/>
                          <a:ea typeface="Calibri"/>
                          <a:cs typeface="Times New Roman" pitchFamily="18" charset="0"/>
                        </a:rPr>
                        <a:t>NO </a:t>
                      </a:r>
                      <a:r>
                        <a:rPr lang="en-US" sz="1000" dirty="0" smtClean="0">
                          <a:latin typeface="Times New Roman" pitchFamily="18" charset="0"/>
                          <a:ea typeface="Calibri"/>
                          <a:cs typeface="Times New Roman" pitchFamily="18" charset="0"/>
                        </a:rPr>
                        <a:t> RULES  </a:t>
                      </a:r>
                      <a:r>
                        <a:rPr lang="en-US" sz="1000" dirty="0">
                          <a:latin typeface="Times New Roman" pitchFamily="18" charset="0"/>
                          <a:ea typeface="Calibri"/>
                          <a:cs typeface="Times New Roman" pitchFamily="18" charset="0"/>
                        </a:rPr>
                        <a:t>FOLLOWED &amp; NO </a:t>
                      </a:r>
                      <a:r>
                        <a:rPr lang="en-US" sz="1000" dirty="0" smtClean="0">
                          <a:latin typeface="Times New Roman" pitchFamily="18" charset="0"/>
                          <a:ea typeface="Calibri"/>
                          <a:cs typeface="Times New Roman" pitchFamily="18" charset="0"/>
                        </a:rPr>
                        <a:t>REPLICATION   POSSIBLE.</a:t>
                      </a:r>
                      <a:endParaRPr lang="en-US" sz="1000" dirty="0">
                        <a:latin typeface="Times New Roman" pitchFamily="18" charset="0"/>
                        <a:ea typeface="Calibri"/>
                        <a:cs typeface="Times New Roman" pitchFamily="18" charset="0"/>
                      </a:endParaRPr>
                    </a:p>
                  </a:txBody>
                  <a:tcPr marL="41386" marR="413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09534">
                <a:tc>
                  <a:txBody>
                    <a:bodyPr/>
                    <a:lstStyle/>
                    <a:p>
                      <a:pPr marL="0" marR="0" algn="l">
                        <a:lnSpc>
                          <a:spcPct val="150000"/>
                        </a:lnSpc>
                        <a:spcBef>
                          <a:spcPts val="0"/>
                        </a:spcBef>
                        <a:spcAft>
                          <a:spcPts val="0"/>
                        </a:spcAft>
                      </a:pPr>
                      <a:r>
                        <a:rPr lang="en-US" sz="1200" b="1" dirty="0">
                          <a:solidFill>
                            <a:srgbClr val="1D08B8"/>
                          </a:solidFill>
                          <a:latin typeface="Times New Roman" pitchFamily="18" charset="0"/>
                          <a:ea typeface="Calibri"/>
                          <a:cs typeface="Times New Roman" pitchFamily="18" charset="0"/>
                        </a:rPr>
                        <a:t>DIRECT / </a:t>
                      </a:r>
                      <a:r>
                        <a:rPr lang="en-US" sz="1200" b="1" dirty="0" smtClean="0">
                          <a:solidFill>
                            <a:srgbClr val="1D08B8"/>
                          </a:solidFill>
                          <a:latin typeface="Times New Roman" pitchFamily="18" charset="0"/>
                          <a:ea typeface="Calibri"/>
                          <a:cs typeface="Times New Roman" pitchFamily="18" charset="0"/>
                        </a:rPr>
                        <a:t>INDIRECT</a:t>
                      </a:r>
                      <a:endParaRPr lang="en-US" sz="1200" b="1" dirty="0">
                        <a:solidFill>
                          <a:srgbClr val="1D08B8"/>
                        </a:solidFill>
                        <a:latin typeface="Times New Roman" pitchFamily="18" charset="0"/>
                        <a:ea typeface="Calibri"/>
                        <a:cs typeface="Times New Roman" pitchFamily="18" charset="0"/>
                      </a:endParaRPr>
                    </a:p>
                  </a:txBody>
                  <a:tcPr marL="41386" marR="413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000" b="1" dirty="0" smtClean="0">
                        <a:latin typeface="Times New Roman" pitchFamily="18" charset="0"/>
                        <a:ea typeface="Calibri"/>
                        <a:cs typeface="Times New Roman" pitchFamily="18" charset="0"/>
                      </a:endParaRPr>
                    </a:p>
                    <a:p>
                      <a:pPr marL="0" marR="0" algn="l">
                        <a:lnSpc>
                          <a:spcPct val="115000"/>
                        </a:lnSpc>
                        <a:spcBef>
                          <a:spcPts val="0"/>
                        </a:spcBef>
                        <a:spcAft>
                          <a:spcPts val="0"/>
                        </a:spcAft>
                      </a:pPr>
                      <a:r>
                        <a:rPr lang="en-US" sz="1000" b="1" dirty="0" smtClean="0">
                          <a:latin typeface="Times New Roman" pitchFamily="18" charset="0"/>
                          <a:ea typeface="Calibri"/>
                          <a:cs typeface="Times New Roman" pitchFamily="18" charset="0"/>
                        </a:rPr>
                        <a:t>DIRECTLY </a:t>
                      </a:r>
                      <a:r>
                        <a:rPr lang="en-US" sz="1000" b="1" dirty="0">
                          <a:latin typeface="Times New Roman" pitchFamily="18" charset="0"/>
                          <a:ea typeface="Calibri"/>
                          <a:cs typeface="Times New Roman" pitchFamily="18" charset="0"/>
                        </a:rPr>
                        <a:t>OBSERVING </a:t>
                      </a:r>
                      <a:r>
                        <a:rPr lang="en-US" sz="1000" b="1" dirty="0" smtClean="0">
                          <a:latin typeface="Times New Roman" pitchFamily="18" charset="0"/>
                          <a:ea typeface="Calibri"/>
                          <a:cs typeface="Times New Roman" pitchFamily="18" charset="0"/>
                        </a:rPr>
                        <a:t> PHENOMENA</a:t>
                      </a:r>
                      <a:endParaRPr lang="en-US" sz="1000" b="1" dirty="0">
                        <a:latin typeface="Times New Roman" pitchFamily="18" charset="0"/>
                        <a:ea typeface="Calibri"/>
                        <a:cs typeface="Times New Roman" pitchFamily="18" charset="0"/>
                      </a:endParaRPr>
                    </a:p>
                  </a:txBody>
                  <a:tcPr marL="41386" marR="413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50000"/>
                        </a:lnSpc>
                        <a:spcBef>
                          <a:spcPts val="0"/>
                        </a:spcBef>
                        <a:spcAft>
                          <a:spcPts val="0"/>
                        </a:spcAft>
                      </a:pPr>
                      <a:r>
                        <a:rPr lang="en-US" sz="1000" b="1" dirty="0">
                          <a:solidFill>
                            <a:srgbClr val="FF0000"/>
                          </a:solidFill>
                          <a:latin typeface="Times New Roman" pitchFamily="18" charset="0"/>
                          <a:ea typeface="Calibri"/>
                          <a:cs typeface="Times New Roman" pitchFamily="18" charset="0"/>
                        </a:rPr>
                        <a:t>DIRECT : </a:t>
                      </a:r>
                      <a:r>
                        <a:rPr lang="en-US" sz="1000" dirty="0">
                          <a:latin typeface="Times New Roman" pitchFamily="18" charset="0"/>
                          <a:ea typeface="Calibri"/>
                          <a:cs typeface="Times New Roman" pitchFamily="18" charset="0"/>
                        </a:rPr>
                        <a:t>PHENOMENA </a:t>
                      </a:r>
                      <a:r>
                        <a:rPr lang="en-US" sz="1000" dirty="0" smtClean="0">
                          <a:latin typeface="Times New Roman" pitchFamily="18" charset="0"/>
                          <a:ea typeface="Calibri"/>
                          <a:cs typeface="Times New Roman" pitchFamily="18" charset="0"/>
                        </a:rPr>
                        <a:t> DIRECT  OBSERVED.</a:t>
                      </a:r>
                      <a:endParaRPr lang="en-US" sz="1000" dirty="0">
                        <a:latin typeface="Times New Roman" pitchFamily="18" charset="0"/>
                        <a:ea typeface="Calibri"/>
                        <a:cs typeface="Times New Roman" pitchFamily="18" charset="0"/>
                      </a:endParaRPr>
                    </a:p>
                    <a:p>
                      <a:pPr marL="0" marR="0" algn="l">
                        <a:lnSpc>
                          <a:spcPct val="150000"/>
                        </a:lnSpc>
                        <a:spcBef>
                          <a:spcPts val="0"/>
                        </a:spcBef>
                        <a:spcAft>
                          <a:spcPts val="0"/>
                        </a:spcAft>
                      </a:pPr>
                      <a:r>
                        <a:rPr lang="en-US" sz="1000" b="1" dirty="0">
                          <a:latin typeface="Times New Roman" pitchFamily="18" charset="0"/>
                          <a:ea typeface="Calibri"/>
                          <a:cs typeface="Times New Roman" pitchFamily="18" charset="0"/>
                        </a:rPr>
                        <a:t> </a:t>
                      </a:r>
                      <a:r>
                        <a:rPr lang="en-US" sz="1000" b="1" dirty="0">
                          <a:solidFill>
                            <a:srgbClr val="FF0000"/>
                          </a:solidFill>
                          <a:latin typeface="Times New Roman" pitchFamily="18" charset="0"/>
                          <a:ea typeface="Calibri"/>
                          <a:cs typeface="Times New Roman" pitchFamily="18" charset="0"/>
                        </a:rPr>
                        <a:t>INDIRECRT: </a:t>
                      </a:r>
                      <a:r>
                        <a:rPr lang="en-US" sz="1000" dirty="0" smtClean="0">
                          <a:latin typeface="Times New Roman" pitchFamily="18" charset="0"/>
                          <a:ea typeface="Calibri"/>
                          <a:cs typeface="Times New Roman" pitchFamily="18" charset="0"/>
                        </a:rPr>
                        <a:t>ONLY  LEFT  BEHIND  PHYSICAL  </a:t>
                      </a:r>
                      <a:r>
                        <a:rPr lang="en-US" sz="1000" dirty="0">
                          <a:latin typeface="Times New Roman" pitchFamily="18" charset="0"/>
                          <a:ea typeface="Calibri"/>
                          <a:cs typeface="Times New Roman" pitchFamily="18" charset="0"/>
                        </a:rPr>
                        <a:t>TRACES </a:t>
                      </a:r>
                      <a:r>
                        <a:rPr lang="en-US" sz="1000" dirty="0" smtClean="0">
                          <a:latin typeface="Times New Roman" pitchFamily="18" charset="0"/>
                          <a:ea typeface="Calibri"/>
                          <a:cs typeface="Times New Roman" pitchFamily="18" charset="0"/>
                        </a:rPr>
                        <a:t>OF  PHENOMENON  OBSERVED.</a:t>
                      </a:r>
                      <a:endParaRPr lang="en-US" sz="1000" dirty="0">
                        <a:latin typeface="Times New Roman" pitchFamily="18" charset="0"/>
                        <a:ea typeface="Calibri"/>
                        <a:cs typeface="Times New Roman" pitchFamily="18" charset="0"/>
                      </a:endParaRPr>
                    </a:p>
                  </a:txBody>
                  <a:tcPr marL="41386" marR="413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43459">
                <a:tc>
                  <a:txBody>
                    <a:bodyPr/>
                    <a:lstStyle/>
                    <a:p>
                      <a:pPr marL="0" marR="0" algn="l">
                        <a:lnSpc>
                          <a:spcPct val="150000"/>
                        </a:lnSpc>
                        <a:spcBef>
                          <a:spcPts val="0"/>
                        </a:spcBef>
                        <a:spcAft>
                          <a:spcPts val="0"/>
                        </a:spcAft>
                      </a:pPr>
                      <a:r>
                        <a:rPr lang="en-US" sz="1200" b="1" dirty="0">
                          <a:solidFill>
                            <a:srgbClr val="1D08B8"/>
                          </a:solidFill>
                          <a:latin typeface="Times New Roman" pitchFamily="18" charset="0"/>
                          <a:ea typeface="Calibri"/>
                          <a:cs typeface="Times New Roman" pitchFamily="18" charset="0"/>
                        </a:rPr>
                        <a:t>COVERT / OVERT</a:t>
                      </a:r>
                    </a:p>
                  </a:txBody>
                  <a:tcPr marL="41386" marR="413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000" b="1" dirty="0" smtClean="0">
                        <a:latin typeface="Times New Roman" pitchFamily="18" charset="0"/>
                        <a:ea typeface="Calibri"/>
                        <a:cs typeface="Times New Roman" pitchFamily="18" charset="0"/>
                      </a:endParaRPr>
                    </a:p>
                    <a:p>
                      <a:pPr marL="0" marR="0" algn="l">
                        <a:lnSpc>
                          <a:spcPct val="115000"/>
                        </a:lnSpc>
                        <a:spcBef>
                          <a:spcPts val="0"/>
                        </a:spcBef>
                        <a:spcAft>
                          <a:spcPts val="0"/>
                        </a:spcAft>
                      </a:pPr>
                      <a:r>
                        <a:rPr lang="en-US" sz="1000" b="1" dirty="0" smtClean="0">
                          <a:latin typeface="Times New Roman" pitchFamily="18" charset="0"/>
                          <a:ea typeface="Calibri"/>
                          <a:cs typeface="Times New Roman" pitchFamily="18" charset="0"/>
                        </a:rPr>
                        <a:t>KNOWLEDGE </a:t>
                      </a:r>
                      <a:r>
                        <a:rPr lang="en-US" sz="1000" b="1" dirty="0">
                          <a:latin typeface="Times New Roman" pitchFamily="18" charset="0"/>
                          <a:ea typeface="Calibri"/>
                          <a:cs typeface="Times New Roman" pitchFamily="18" charset="0"/>
                        </a:rPr>
                        <a:t>OF BEING OBSERVED</a:t>
                      </a:r>
                    </a:p>
                  </a:txBody>
                  <a:tcPr marL="41386" marR="413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50000"/>
                        </a:lnSpc>
                        <a:spcBef>
                          <a:spcPts val="0"/>
                        </a:spcBef>
                        <a:spcAft>
                          <a:spcPts val="0"/>
                        </a:spcAft>
                      </a:pPr>
                      <a:r>
                        <a:rPr lang="en-US" sz="1000" b="1" dirty="0">
                          <a:solidFill>
                            <a:srgbClr val="FF0000"/>
                          </a:solidFill>
                          <a:latin typeface="Times New Roman" pitchFamily="18" charset="0"/>
                          <a:ea typeface="Calibri"/>
                          <a:cs typeface="Times New Roman" pitchFamily="18" charset="0"/>
                        </a:rPr>
                        <a:t>COVERT : </a:t>
                      </a:r>
                      <a:r>
                        <a:rPr lang="en-US" sz="1000" dirty="0" smtClean="0">
                          <a:latin typeface="Times New Roman" pitchFamily="18" charset="0"/>
                          <a:ea typeface="Calibri"/>
                          <a:cs typeface="Times New Roman" pitchFamily="18" charset="0"/>
                        </a:rPr>
                        <a:t>SUBJECTS  UNAWARE  BEING  OBSERVED..</a:t>
                      </a:r>
                      <a:endParaRPr lang="en-US" sz="1000" dirty="0">
                        <a:latin typeface="Times New Roman" pitchFamily="18" charset="0"/>
                        <a:ea typeface="Calibri"/>
                        <a:cs typeface="Times New Roman" pitchFamily="18" charset="0"/>
                      </a:endParaRPr>
                    </a:p>
                    <a:p>
                      <a:pPr marL="0" marR="0" algn="l">
                        <a:lnSpc>
                          <a:spcPct val="150000"/>
                        </a:lnSpc>
                        <a:spcBef>
                          <a:spcPts val="0"/>
                        </a:spcBef>
                        <a:spcAft>
                          <a:spcPts val="0"/>
                        </a:spcAft>
                      </a:pPr>
                      <a:r>
                        <a:rPr lang="en-US" sz="1000" b="1" dirty="0">
                          <a:solidFill>
                            <a:srgbClr val="FF0000"/>
                          </a:solidFill>
                          <a:latin typeface="Times New Roman" pitchFamily="18" charset="0"/>
                          <a:ea typeface="Calibri"/>
                          <a:cs typeface="Times New Roman" pitchFamily="18" charset="0"/>
                        </a:rPr>
                        <a:t>OVERT: </a:t>
                      </a:r>
                      <a:r>
                        <a:rPr lang="en-US" sz="1000" dirty="0" smtClean="0">
                          <a:latin typeface="Times New Roman" pitchFamily="18" charset="0"/>
                          <a:ea typeface="Calibri"/>
                          <a:cs typeface="Times New Roman" pitchFamily="18" charset="0"/>
                        </a:rPr>
                        <a:t>SUBJECTS  AWARE  </a:t>
                      </a:r>
                      <a:r>
                        <a:rPr lang="en-US" sz="1000" dirty="0">
                          <a:latin typeface="Times New Roman" pitchFamily="18" charset="0"/>
                          <a:ea typeface="Calibri"/>
                          <a:cs typeface="Times New Roman" pitchFamily="18" charset="0"/>
                        </a:rPr>
                        <a:t>BEING </a:t>
                      </a:r>
                      <a:r>
                        <a:rPr lang="en-US" sz="1000" dirty="0" smtClean="0">
                          <a:latin typeface="Times New Roman" pitchFamily="18" charset="0"/>
                          <a:ea typeface="Calibri"/>
                          <a:cs typeface="Times New Roman" pitchFamily="18" charset="0"/>
                        </a:rPr>
                        <a:t>OBSERVED.</a:t>
                      </a:r>
                      <a:endParaRPr lang="en-US" sz="1000" dirty="0">
                        <a:latin typeface="Times New Roman" pitchFamily="18" charset="0"/>
                        <a:ea typeface="Calibri"/>
                        <a:cs typeface="Times New Roman" pitchFamily="18" charset="0"/>
                      </a:endParaRPr>
                    </a:p>
                  </a:txBody>
                  <a:tcPr marL="41386" marR="413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5" name="Rounded Rectangle 4"/>
          <p:cNvSpPr/>
          <p:nvPr/>
        </p:nvSpPr>
        <p:spPr>
          <a:xfrm>
            <a:off x="914400" y="152400"/>
            <a:ext cx="7086600" cy="6858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sz="2400" b="1" dirty="0" smtClean="0">
                <a:solidFill>
                  <a:srgbClr val="FF0000"/>
                </a:solidFill>
                <a:latin typeface="Times New Roman" pitchFamily="18" charset="0"/>
                <a:ea typeface="Calibri"/>
                <a:cs typeface="Times New Roman" pitchFamily="18" charset="0"/>
              </a:rPr>
              <a:t>TYPES OF OBSERVATION: </a:t>
            </a:r>
          </a:p>
          <a:p>
            <a:pPr algn="ctr"/>
            <a:r>
              <a:rPr lang="en-US" sz="2000" b="1" dirty="0" smtClean="0">
                <a:solidFill>
                  <a:srgbClr val="FF0000"/>
                </a:solidFill>
                <a:latin typeface="Times New Roman" pitchFamily="18" charset="0"/>
                <a:cs typeface="Times New Roman" pitchFamily="18" charset="0"/>
              </a:rPr>
              <a:t>DESCRIPTION</a:t>
            </a:r>
            <a:endParaRPr lang="en-US" sz="2000" dirty="0">
              <a:solidFill>
                <a:srgbClr val="FF0000"/>
              </a:solidFill>
            </a:endParaRPr>
          </a:p>
        </p:txBody>
      </p:sp>
    </p:spTree>
  </p:cSld>
  <p:clrMapOvr>
    <a:masterClrMapping/>
  </p:clrMapOvr>
  <p:transition spd="slow">
    <p:diamon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457200"/>
          </a:xfrm>
        </p:spPr>
        <p:txBody>
          <a:bodyPr>
            <a:noAutofit/>
          </a:bodyPr>
          <a:lstStyle/>
          <a:p>
            <a:pPr algn="ctr"/>
            <a:r>
              <a:rPr lang="en-US" sz="3000" dirty="0" smtClean="0">
                <a:solidFill>
                  <a:srgbClr val="FF0000"/>
                </a:solidFill>
                <a:latin typeface="Times New Roman" pitchFamily="18" charset="0"/>
                <a:cs typeface="Times New Roman" pitchFamily="18" charset="0"/>
              </a:rPr>
              <a:t>PARTICIPANT OBSERVATION</a:t>
            </a:r>
            <a:endParaRPr lang="en-US" sz="3000" dirty="0">
              <a:solidFill>
                <a:srgbClr val="FF0000"/>
              </a:solidFill>
              <a:latin typeface="Times New Roman" pitchFamily="18" charset="0"/>
              <a:cs typeface="Times New Roman" pitchFamily="18" charset="0"/>
            </a:endParaRPr>
          </a:p>
        </p:txBody>
      </p:sp>
      <p:graphicFrame>
        <p:nvGraphicFramePr>
          <p:cNvPr id="8" name="Content Placeholder 7"/>
          <p:cNvGraphicFramePr>
            <a:graphicFrameLocks noGrp="1"/>
          </p:cNvGraphicFramePr>
          <p:nvPr>
            <p:ph idx="1"/>
          </p:nvPr>
        </p:nvGraphicFramePr>
        <p:xfrm>
          <a:off x="-304800" y="2133600"/>
          <a:ext cx="4495800" cy="3657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Rounded Rectangle 3"/>
          <p:cNvSpPr/>
          <p:nvPr/>
        </p:nvSpPr>
        <p:spPr>
          <a:xfrm>
            <a:off x="609600" y="838200"/>
            <a:ext cx="7924800" cy="990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i="1" dirty="0" smtClean="0"/>
              <a:t>Observer observes by making himself, more or less.</a:t>
            </a:r>
            <a:endParaRPr lang="en-US" sz="2400" b="1" i="1" dirty="0"/>
          </a:p>
        </p:txBody>
      </p:sp>
      <p:sp>
        <p:nvSpPr>
          <p:cNvPr id="9" name="Rectangle 8"/>
          <p:cNvSpPr/>
          <p:nvPr/>
        </p:nvSpPr>
        <p:spPr>
          <a:xfrm>
            <a:off x="762000" y="4953000"/>
            <a:ext cx="2133600" cy="1219200"/>
          </a:xfrm>
          <a:prstGeom prst="rect">
            <a:avLst/>
          </a:prstGeom>
          <a:solidFill>
            <a:srgbClr val="B86B1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FFFF00"/>
                </a:solidFill>
                <a:latin typeface="Times New Roman" pitchFamily="18" charset="0"/>
                <a:cs typeface="Times New Roman" pitchFamily="18" charset="0"/>
              </a:rPr>
              <a:t>Participant observer always faces three problems</a:t>
            </a:r>
            <a:endParaRPr lang="en-US" dirty="0">
              <a:solidFill>
                <a:srgbClr val="FFFF00"/>
              </a:solidFill>
              <a:latin typeface="Times New Roman" pitchFamily="18" charset="0"/>
              <a:cs typeface="Times New Roman" pitchFamily="18" charset="0"/>
            </a:endParaRPr>
          </a:p>
        </p:txBody>
      </p:sp>
      <p:sp>
        <p:nvSpPr>
          <p:cNvPr id="16386" name="Rectangle 2"/>
          <p:cNvSpPr>
            <a:spLocks noChangeArrowheads="1"/>
          </p:cNvSpPr>
          <p:nvPr/>
        </p:nvSpPr>
        <p:spPr bwMode="auto">
          <a:xfrm>
            <a:off x="4038600" y="2743200"/>
            <a:ext cx="4343400" cy="281940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just">
              <a:buFont typeface="Wingdings" pitchFamily="2" charset="2"/>
              <a:buChar char="v"/>
            </a:pPr>
            <a:r>
              <a:rPr lang="en-US" dirty="0" smtClean="0">
                <a:solidFill>
                  <a:srgbClr val="592DA9"/>
                </a:solidFill>
                <a:latin typeface="Times New Roman" pitchFamily="18" charset="0"/>
                <a:cs typeface="Times New Roman" pitchFamily="18" charset="0"/>
              </a:rPr>
              <a:t>Investigator becomes a part of the situation he is studying.</a:t>
            </a:r>
          </a:p>
          <a:p>
            <a:pPr algn="just">
              <a:buFont typeface="Wingdings" pitchFamily="2" charset="2"/>
              <a:buChar char="v"/>
            </a:pPr>
            <a:r>
              <a:rPr lang="en-US" dirty="0" smtClean="0">
                <a:solidFill>
                  <a:srgbClr val="592DA9"/>
                </a:solidFill>
                <a:latin typeface="Times New Roman" pitchFamily="18" charset="0"/>
                <a:cs typeface="Times New Roman" pitchFamily="18" charset="0"/>
              </a:rPr>
              <a:t>Studied in natural environment of the participants.</a:t>
            </a:r>
          </a:p>
          <a:p>
            <a:pPr algn="just">
              <a:buFont typeface="Wingdings" pitchFamily="2" charset="2"/>
              <a:buChar char="v"/>
            </a:pPr>
            <a:r>
              <a:rPr lang="en-US" dirty="0" smtClean="0">
                <a:solidFill>
                  <a:srgbClr val="592DA9"/>
                </a:solidFill>
                <a:latin typeface="Times New Roman" pitchFamily="18" charset="0"/>
                <a:cs typeface="Times New Roman" pitchFamily="18" charset="0"/>
              </a:rPr>
              <a:t>In participant observation the observer takes a role in group observed.</a:t>
            </a:r>
          </a:p>
          <a:p>
            <a:pPr algn="just">
              <a:buFont typeface="Wingdings" pitchFamily="2" charset="2"/>
              <a:buChar char="v"/>
            </a:pPr>
            <a:r>
              <a:rPr lang="en-US" dirty="0" smtClean="0">
                <a:solidFill>
                  <a:srgbClr val="592DA9"/>
                </a:solidFill>
                <a:latin typeface="Times New Roman" pitchFamily="18" charset="0"/>
                <a:cs typeface="Times New Roman" pitchFamily="18" charset="0"/>
              </a:rPr>
              <a:t>A participant observation is “an outsider who temporarily becomes an insider”.</a:t>
            </a:r>
          </a:p>
          <a:p>
            <a:pPr algn="just">
              <a:buFont typeface="Wingdings" pitchFamily="2" charset="2"/>
              <a:buChar char="v"/>
            </a:pPr>
            <a:endParaRPr lang="en-US" dirty="0">
              <a:solidFill>
                <a:srgbClr val="592DA9"/>
              </a:solidFill>
              <a:latin typeface="Times New Roman" pitchFamily="18" charset="0"/>
              <a:cs typeface="Times New Roman" pitchFamily="18" charset="0"/>
            </a:endParaRPr>
          </a:p>
        </p:txBody>
      </p:sp>
    </p:spTree>
  </p:cSld>
  <p:clrMapOvr>
    <a:masterClrMapping/>
  </p:clrMapOvr>
  <p:transition spd="slow">
    <p:cover dir="l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458200" cy="609600"/>
          </a:xfrm>
        </p:spPr>
        <p:txBody>
          <a:bodyPr>
            <a:normAutofit fontScale="90000"/>
          </a:bodyPr>
          <a:lstStyle/>
          <a:p>
            <a:pPr algn="ctr"/>
            <a:r>
              <a:rPr lang="en-US" sz="2800" dirty="0" smtClean="0">
                <a:solidFill>
                  <a:srgbClr val="7030A0"/>
                </a:solidFill>
              </a:rPr>
              <a:t>Merits and demerits of PARTICIPANT OBSERVATION</a:t>
            </a:r>
            <a:endParaRPr lang="en-US" sz="2800" dirty="0">
              <a:solidFill>
                <a:srgbClr val="7030A0"/>
              </a:solidFill>
            </a:endParaRPr>
          </a:p>
        </p:txBody>
      </p:sp>
      <p:sp>
        <p:nvSpPr>
          <p:cNvPr id="3" name="Text Placeholder 2"/>
          <p:cNvSpPr>
            <a:spLocks noGrp="1"/>
          </p:cNvSpPr>
          <p:nvPr>
            <p:ph type="body" idx="1"/>
          </p:nvPr>
        </p:nvSpPr>
        <p:spPr>
          <a:xfrm>
            <a:off x="685800" y="990600"/>
            <a:ext cx="4040188" cy="1371600"/>
          </a:xfrm>
        </p:spPr>
        <p:txBody>
          <a:bodyPr/>
          <a:lstStyle/>
          <a:p>
            <a:pPr algn="ctr"/>
            <a:r>
              <a:rPr lang="en-US" sz="2000" dirty="0" smtClean="0"/>
              <a:t>MERITS</a:t>
            </a:r>
            <a:endParaRPr lang="en-US" sz="2000" dirty="0"/>
          </a:p>
        </p:txBody>
      </p:sp>
      <p:sp>
        <p:nvSpPr>
          <p:cNvPr id="4" name="Text Placeholder 3"/>
          <p:cNvSpPr>
            <a:spLocks noGrp="1"/>
          </p:cNvSpPr>
          <p:nvPr>
            <p:ph type="body" sz="half" idx="3"/>
          </p:nvPr>
        </p:nvSpPr>
        <p:spPr>
          <a:xfrm>
            <a:off x="4876800" y="1447800"/>
            <a:ext cx="3203575" cy="502443"/>
          </a:xfrm>
        </p:spPr>
        <p:txBody>
          <a:bodyPr>
            <a:normAutofit/>
          </a:bodyPr>
          <a:lstStyle/>
          <a:p>
            <a:pPr algn="ctr"/>
            <a:r>
              <a:rPr lang="en-US" sz="2000" dirty="0" smtClean="0"/>
              <a:t>DEMERITS</a:t>
            </a:r>
            <a:endParaRPr lang="en-US" sz="2000" dirty="0"/>
          </a:p>
        </p:txBody>
      </p:sp>
      <p:sp>
        <p:nvSpPr>
          <p:cNvPr id="5" name="Content Placeholder 4"/>
          <p:cNvSpPr>
            <a:spLocks noGrp="1"/>
          </p:cNvSpPr>
          <p:nvPr>
            <p:ph sz="quarter" idx="2"/>
          </p:nvPr>
        </p:nvSpPr>
        <p:spPr>
          <a:xfrm>
            <a:off x="914400" y="1981200"/>
            <a:ext cx="3582988" cy="4302920"/>
          </a:xfrm>
        </p:spPr>
        <p:txBody>
          <a:bodyPr>
            <a:normAutofit/>
          </a:bodyPr>
          <a:lstStyle/>
          <a:p>
            <a:pPr>
              <a:buFont typeface="Wingdings" pitchFamily="2" charset="2"/>
              <a:buChar char="v"/>
            </a:pPr>
            <a:r>
              <a:rPr lang="en-US" sz="1400" dirty="0" smtClean="0">
                <a:solidFill>
                  <a:srgbClr val="002060"/>
                </a:solidFill>
              </a:rPr>
              <a:t>Direct study.</a:t>
            </a:r>
          </a:p>
          <a:p>
            <a:pPr>
              <a:buFont typeface="Wingdings" pitchFamily="2" charset="2"/>
              <a:buChar char="v"/>
            </a:pPr>
            <a:r>
              <a:rPr lang="en-US" sz="1400" dirty="0" smtClean="0">
                <a:solidFill>
                  <a:srgbClr val="002060"/>
                </a:solidFill>
              </a:rPr>
              <a:t>Primary data collection.</a:t>
            </a:r>
          </a:p>
          <a:p>
            <a:pPr>
              <a:buFont typeface="Wingdings" pitchFamily="2" charset="2"/>
              <a:buChar char="v"/>
            </a:pPr>
            <a:r>
              <a:rPr lang="en-US" sz="1400" dirty="0" smtClean="0">
                <a:solidFill>
                  <a:srgbClr val="002060"/>
                </a:solidFill>
              </a:rPr>
              <a:t>Data reliability.</a:t>
            </a:r>
          </a:p>
          <a:p>
            <a:pPr>
              <a:buFont typeface="Wingdings" pitchFamily="2" charset="2"/>
              <a:buChar char="v"/>
            </a:pPr>
            <a:r>
              <a:rPr lang="en-US" sz="1400" dirty="0" smtClean="0">
                <a:solidFill>
                  <a:srgbClr val="002060"/>
                </a:solidFill>
              </a:rPr>
              <a:t>Easy study.</a:t>
            </a:r>
          </a:p>
          <a:p>
            <a:pPr>
              <a:buFont typeface="Wingdings" pitchFamily="2" charset="2"/>
              <a:buChar char="v"/>
            </a:pPr>
            <a:r>
              <a:rPr lang="en-US" sz="1400" dirty="0" smtClean="0">
                <a:solidFill>
                  <a:srgbClr val="002060"/>
                </a:solidFill>
              </a:rPr>
              <a:t>Minor study.</a:t>
            </a:r>
          </a:p>
          <a:p>
            <a:pPr>
              <a:buFont typeface="Wingdings" pitchFamily="2" charset="2"/>
              <a:buChar char="v"/>
            </a:pPr>
            <a:r>
              <a:rPr lang="en-US" sz="1400" dirty="0" smtClean="0">
                <a:solidFill>
                  <a:srgbClr val="002060"/>
                </a:solidFill>
              </a:rPr>
              <a:t>Study of natural behaviour.</a:t>
            </a:r>
          </a:p>
          <a:p>
            <a:pPr>
              <a:buFont typeface="Wingdings" pitchFamily="2" charset="2"/>
              <a:buChar char="v"/>
            </a:pPr>
            <a:r>
              <a:rPr lang="en-US" sz="1400" dirty="0" smtClean="0">
                <a:solidFill>
                  <a:srgbClr val="002060"/>
                </a:solidFill>
              </a:rPr>
              <a:t>Minor study.</a:t>
            </a:r>
          </a:p>
          <a:p>
            <a:pPr>
              <a:buFont typeface="Wingdings" pitchFamily="2" charset="2"/>
              <a:buChar char="v"/>
            </a:pPr>
            <a:r>
              <a:rPr lang="en-US" sz="1400" dirty="0" smtClean="0">
                <a:solidFill>
                  <a:srgbClr val="002060"/>
                </a:solidFill>
              </a:rPr>
              <a:t>Details information.</a:t>
            </a:r>
          </a:p>
          <a:p>
            <a:pPr>
              <a:buFont typeface="Wingdings" pitchFamily="2" charset="2"/>
              <a:buChar char="v"/>
            </a:pPr>
            <a:r>
              <a:rPr lang="en-US" sz="1400" dirty="0" smtClean="0">
                <a:solidFill>
                  <a:srgbClr val="002060"/>
                </a:solidFill>
              </a:rPr>
              <a:t>Great reliability.</a:t>
            </a:r>
          </a:p>
          <a:p>
            <a:pPr>
              <a:buFont typeface="Wingdings" pitchFamily="2" charset="2"/>
              <a:buChar char="v"/>
            </a:pPr>
            <a:r>
              <a:rPr lang="en-US" sz="1400" dirty="0" smtClean="0">
                <a:solidFill>
                  <a:srgbClr val="002060"/>
                </a:solidFill>
              </a:rPr>
              <a:t>Intensive and minute study.</a:t>
            </a:r>
            <a:endParaRPr lang="en-US" sz="1400" dirty="0">
              <a:solidFill>
                <a:srgbClr val="002060"/>
              </a:solidFill>
            </a:endParaRPr>
          </a:p>
        </p:txBody>
      </p:sp>
      <p:sp>
        <p:nvSpPr>
          <p:cNvPr id="6" name="Content Placeholder 5"/>
          <p:cNvSpPr>
            <a:spLocks noGrp="1"/>
          </p:cNvSpPr>
          <p:nvPr>
            <p:ph sz="quarter" idx="4"/>
          </p:nvPr>
        </p:nvSpPr>
        <p:spPr>
          <a:xfrm>
            <a:off x="4572001" y="1981200"/>
            <a:ext cx="3810000" cy="4226720"/>
          </a:xfrm>
        </p:spPr>
        <p:txBody>
          <a:bodyPr/>
          <a:lstStyle/>
          <a:p>
            <a:pPr>
              <a:buFont typeface="Wingdings" pitchFamily="2" charset="2"/>
              <a:buChar char="v"/>
            </a:pPr>
            <a:r>
              <a:rPr lang="en-US" sz="1400" dirty="0" smtClean="0">
                <a:solidFill>
                  <a:srgbClr val="002060"/>
                </a:solidFill>
              </a:rPr>
              <a:t>Full  participant is impossible.</a:t>
            </a:r>
          </a:p>
          <a:p>
            <a:pPr>
              <a:buFont typeface="Wingdings" pitchFamily="2" charset="2"/>
              <a:buChar char="v"/>
            </a:pPr>
            <a:r>
              <a:rPr lang="en-US" sz="1400" dirty="0" smtClean="0">
                <a:solidFill>
                  <a:srgbClr val="002060"/>
                </a:solidFill>
              </a:rPr>
              <a:t>Change in group behavior.</a:t>
            </a:r>
          </a:p>
          <a:p>
            <a:pPr>
              <a:buFont typeface="Wingdings" pitchFamily="2" charset="2"/>
              <a:buChar char="v"/>
            </a:pPr>
            <a:r>
              <a:rPr lang="en-US" sz="1400" dirty="0" smtClean="0">
                <a:solidFill>
                  <a:srgbClr val="002060"/>
                </a:solidFill>
              </a:rPr>
              <a:t>Personal influence.</a:t>
            </a:r>
          </a:p>
          <a:p>
            <a:pPr>
              <a:buFont typeface="Wingdings" pitchFamily="2" charset="2"/>
              <a:buChar char="v"/>
            </a:pPr>
            <a:r>
              <a:rPr lang="en-US" sz="1400" dirty="0" smtClean="0">
                <a:solidFill>
                  <a:srgbClr val="002060"/>
                </a:solidFill>
              </a:rPr>
              <a:t>Lack of objectivity.</a:t>
            </a:r>
          </a:p>
          <a:p>
            <a:pPr>
              <a:buFont typeface="Wingdings" pitchFamily="2" charset="2"/>
              <a:buChar char="v"/>
            </a:pPr>
            <a:r>
              <a:rPr lang="en-US" sz="1400" dirty="0" smtClean="0">
                <a:solidFill>
                  <a:srgbClr val="002060"/>
                </a:solidFill>
              </a:rPr>
              <a:t>Problem of recording.</a:t>
            </a:r>
          </a:p>
          <a:p>
            <a:pPr>
              <a:buFont typeface="Wingdings" pitchFamily="2" charset="2"/>
              <a:buChar char="v"/>
            </a:pPr>
            <a:r>
              <a:rPr lang="en-US" sz="1400" dirty="0" smtClean="0">
                <a:solidFill>
                  <a:srgbClr val="002060"/>
                </a:solidFill>
              </a:rPr>
              <a:t>Ignores of ordinary facts.</a:t>
            </a:r>
          </a:p>
          <a:p>
            <a:pPr>
              <a:buFont typeface="Wingdings" pitchFamily="2" charset="2"/>
              <a:buChar char="v"/>
            </a:pPr>
            <a:r>
              <a:rPr lang="en-US" sz="1400" dirty="0" smtClean="0">
                <a:solidFill>
                  <a:srgbClr val="002060"/>
                </a:solidFill>
              </a:rPr>
              <a:t>Most expansible method.</a:t>
            </a:r>
          </a:p>
          <a:p>
            <a:pPr>
              <a:buFont typeface="Wingdings" pitchFamily="2" charset="2"/>
              <a:buChar char="v"/>
            </a:pPr>
            <a:r>
              <a:rPr lang="en-US" sz="1400" dirty="0" smtClean="0">
                <a:solidFill>
                  <a:srgbClr val="002060"/>
                </a:solidFill>
              </a:rPr>
              <a:t>Limited use.</a:t>
            </a:r>
          </a:p>
          <a:p>
            <a:pPr>
              <a:buFont typeface="Wingdings" pitchFamily="2" charset="2"/>
              <a:buChar char="v"/>
            </a:pPr>
            <a:r>
              <a:rPr lang="en-US" sz="1400" dirty="0" smtClean="0">
                <a:solidFill>
                  <a:srgbClr val="002060"/>
                </a:solidFill>
              </a:rPr>
              <a:t>Many situations beyond participation.</a:t>
            </a:r>
          </a:p>
          <a:p>
            <a:pPr>
              <a:buFont typeface="Wingdings" pitchFamily="2" charset="2"/>
              <a:buChar char="v"/>
            </a:pPr>
            <a:r>
              <a:rPr lang="en-US" sz="1400" dirty="0" smtClean="0">
                <a:solidFill>
                  <a:srgbClr val="002060"/>
                </a:solidFill>
              </a:rPr>
              <a:t>Problem of role-adjustment.</a:t>
            </a:r>
          </a:p>
          <a:p>
            <a:pPr>
              <a:buFont typeface="Wingdings" pitchFamily="2" charset="2"/>
              <a:buChar char="v"/>
            </a:pPr>
            <a:endParaRPr lang="en-US" sz="1400" dirty="0" smtClean="0">
              <a:solidFill>
                <a:srgbClr val="002060"/>
              </a:solidFill>
            </a:endParaRPr>
          </a:p>
          <a:p>
            <a:pPr>
              <a:buFont typeface="Wingdings" pitchFamily="2" charset="2"/>
              <a:buChar char="v"/>
            </a:pPr>
            <a:endParaRPr lang="en-US" sz="1400" dirty="0" smtClean="0">
              <a:solidFill>
                <a:srgbClr val="002060"/>
              </a:solidFill>
            </a:endParaRPr>
          </a:p>
          <a:p>
            <a:pPr>
              <a:buFont typeface="Wingdings" pitchFamily="2" charset="2"/>
              <a:buChar char="v"/>
            </a:pPr>
            <a:endParaRPr lang="en-US" sz="1400" dirty="0" smtClean="0">
              <a:solidFill>
                <a:srgbClr val="002060"/>
              </a:solidFill>
            </a:endParaRPr>
          </a:p>
          <a:p>
            <a:pPr>
              <a:buFont typeface="Wingdings" pitchFamily="2" charset="2"/>
              <a:buChar char="v"/>
            </a:pPr>
            <a:endParaRPr lang="en-US" sz="1400" dirty="0" smtClean="0">
              <a:solidFill>
                <a:srgbClr val="002060"/>
              </a:solidFill>
            </a:endParaRPr>
          </a:p>
          <a:p>
            <a:pPr>
              <a:buFont typeface="Wingdings" pitchFamily="2" charset="2"/>
              <a:buChar char="v"/>
            </a:pPr>
            <a:endParaRPr lang="en-US" sz="1400" dirty="0" smtClean="0">
              <a:solidFill>
                <a:srgbClr val="002060"/>
              </a:solidFill>
            </a:endParaRPr>
          </a:p>
          <a:p>
            <a:endParaRPr lang="en-US" dirty="0" smtClean="0"/>
          </a:p>
          <a:p>
            <a:endParaRPr lang="en-US" dirty="0"/>
          </a:p>
        </p:txBody>
      </p:sp>
      <p:cxnSp>
        <p:nvCxnSpPr>
          <p:cNvPr id="11" name="Straight Connector 10"/>
          <p:cNvCxnSpPr/>
          <p:nvPr/>
        </p:nvCxnSpPr>
        <p:spPr>
          <a:xfrm>
            <a:off x="8382000" y="1371600"/>
            <a:ext cx="0" cy="5029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914400" y="6400800"/>
            <a:ext cx="7467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a:off x="914400" y="1371600"/>
            <a:ext cx="0" cy="5029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914400" y="1371600"/>
            <a:ext cx="7467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a:off x="4572000" y="1371600"/>
            <a:ext cx="0" cy="5029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a:off x="914400" y="1905000"/>
            <a:ext cx="74676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p:newsflash/>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228600"/>
            <a:ext cx="8382000" cy="533400"/>
          </a:xfrm>
        </p:spPr>
        <p:txBody>
          <a:bodyPr>
            <a:noAutofit/>
          </a:bodyPr>
          <a:lstStyle/>
          <a:p>
            <a:pPr algn="ctr"/>
            <a:r>
              <a:rPr lang="en-US" sz="3000" dirty="0" smtClean="0">
                <a:solidFill>
                  <a:srgbClr val="D60093"/>
                </a:solidFill>
                <a:latin typeface="Times New Roman" pitchFamily="18" charset="0"/>
                <a:cs typeface="Times New Roman" pitchFamily="18" charset="0"/>
              </a:rPr>
              <a:t>NON-PARTICIPANT OBSERVATION</a:t>
            </a:r>
            <a:endParaRPr lang="en-US" sz="3000" dirty="0">
              <a:solidFill>
                <a:srgbClr val="D60093"/>
              </a:solidFill>
              <a:latin typeface="Times New Roman" pitchFamily="18" charset="0"/>
              <a:cs typeface="Times New Roman" pitchFamily="18" charset="0"/>
            </a:endParaRPr>
          </a:p>
        </p:txBody>
      </p:sp>
      <p:graphicFrame>
        <p:nvGraphicFramePr>
          <p:cNvPr id="10" name="Content Placeholder 9"/>
          <p:cNvGraphicFramePr>
            <a:graphicFrameLocks noGrp="1"/>
          </p:cNvGraphicFramePr>
          <p:nvPr>
            <p:ph sz="quarter" idx="2"/>
          </p:nvPr>
        </p:nvGraphicFramePr>
        <p:xfrm>
          <a:off x="228600" y="2133600"/>
          <a:ext cx="4040188" cy="38465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Content Placeholder 5"/>
          <p:cNvSpPr>
            <a:spLocks noGrp="1"/>
          </p:cNvSpPr>
          <p:nvPr>
            <p:ph sz="quarter" idx="4"/>
          </p:nvPr>
        </p:nvSpPr>
        <p:spPr>
          <a:xfrm>
            <a:off x="4724400" y="2438400"/>
            <a:ext cx="4041775" cy="3845720"/>
          </a:xfrm>
        </p:spPr>
        <p:txBody>
          <a:bodyPr/>
          <a:lstStyle/>
          <a:p>
            <a:pPr algn="just">
              <a:buFont typeface="Wingdings" pitchFamily="2" charset="2"/>
              <a:buChar char="v"/>
            </a:pPr>
            <a:r>
              <a:rPr lang="en-US" sz="1600" dirty="0" smtClean="0">
                <a:solidFill>
                  <a:srgbClr val="592DA9"/>
                </a:solidFill>
                <a:latin typeface="Times New Roman" pitchFamily="18" charset="0"/>
                <a:cs typeface="Times New Roman" pitchFamily="18" charset="0"/>
              </a:rPr>
              <a:t>Observer remains passive.</a:t>
            </a:r>
          </a:p>
          <a:p>
            <a:pPr algn="just">
              <a:buFont typeface="Wingdings" pitchFamily="2" charset="2"/>
              <a:buChar char="v"/>
            </a:pPr>
            <a:r>
              <a:rPr lang="en-US" sz="1600" dirty="0" smtClean="0">
                <a:solidFill>
                  <a:srgbClr val="592DA9"/>
                </a:solidFill>
                <a:latin typeface="Times New Roman" pitchFamily="18" charset="0"/>
                <a:cs typeface="Times New Roman" pitchFamily="18" charset="0"/>
              </a:rPr>
              <a:t>Observer in an awkward position and their conduct becomes unnatural.</a:t>
            </a:r>
          </a:p>
          <a:p>
            <a:pPr algn="just">
              <a:buFont typeface="Wingdings" pitchFamily="2" charset="2"/>
              <a:buChar char="v"/>
            </a:pPr>
            <a:r>
              <a:rPr lang="en-US" sz="1600" dirty="0" smtClean="0">
                <a:solidFill>
                  <a:srgbClr val="592DA9"/>
                </a:solidFill>
                <a:latin typeface="Times New Roman" pitchFamily="18" charset="0"/>
                <a:cs typeface="Times New Roman" pitchFamily="18" charset="0"/>
              </a:rPr>
              <a:t>Non-participant observation is an experimental setting.</a:t>
            </a:r>
          </a:p>
          <a:p>
            <a:pPr algn="just">
              <a:buFont typeface="Wingdings" pitchFamily="2" charset="2"/>
              <a:buChar char="v"/>
            </a:pPr>
            <a:r>
              <a:rPr lang="en-US" sz="1600" dirty="0" smtClean="0">
                <a:solidFill>
                  <a:srgbClr val="592DA9"/>
                </a:solidFill>
                <a:latin typeface="Times New Roman" pitchFamily="18" charset="0"/>
                <a:cs typeface="Times New Roman" pitchFamily="18" charset="0"/>
              </a:rPr>
              <a:t>Non-participant observation is uncontrolled observation.</a:t>
            </a:r>
          </a:p>
          <a:p>
            <a:pPr algn="just">
              <a:buFont typeface="Wingdings" pitchFamily="2" charset="2"/>
              <a:buChar char="v"/>
            </a:pPr>
            <a:r>
              <a:rPr lang="en-US" sz="1600" dirty="0" smtClean="0">
                <a:solidFill>
                  <a:srgbClr val="592DA9"/>
                </a:solidFill>
                <a:latin typeface="Times New Roman" pitchFamily="18" charset="0"/>
                <a:cs typeface="Times New Roman" pitchFamily="18" charset="0"/>
              </a:rPr>
              <a:t>Non- participant observation in natural setting.</a:t>
            </a:r>
          </a:p>
          <a:p>
            <a:pPr algn="just">
              <a:buFont typeface="Wingdings" pitchFamily="2" charset="2"/>
              <a:buChar char="v"/>
            </a:pPr>
            <a:endParaRPr lang="en-US" sz="1600" dirty="0" smtClean="0">
              <a:solidFill>
                <a:srgbClr val="592DA9"/>
              </a:solidFill>
              <a:latin typeface="Times New Roman" pitchFamily="18" charset="0"/>
              <a:cs typeface="Times New Roman" pitchFamily="18" charset="0"/>
            </a:endParaRPr>
          </a:p>
          <a:p>
            <a:pPr algn="just">
              <a:buFont typeface="Wingdings" pitchFamily="2" charset="2"/>
              <a:buChar char="v"/>
            </a:pPr>
            <a:endParaRPr lang="en-US" sz="1600" dirty="0" smtClean="0">
              <a:solidFill>
                <a:srgbClr val="592DA9"/>
              </a:solidFill>
              <a:latin typeface="Times New Roman" pitchFamily="18" charset="0"/>
              <a:cs typeface="Times New Roman" pitchFamily="18" charset="0"/>
            </a:endParaRPr>
          </a:p>
          <a:p>
            <a:pPr algn="just">
              <a:buFont typeface="Wingdings" pitchFamily="2" charset="2"/>
              <a:buChar char="§"/>
            </a:pPr>
            <a:endParaRPr lang="en-US" dirty="0">
              <a:solidFill>
                <a:srgbClr val="592DA9"/>
              </a:solidFill>
              <a:latin typeface="Times New Roman" pitchFamily="18" charset="0"/>
              <a:cs typeface="Times New Roman" pitchFamily="18" charset="0"/>
            </a:endParaRPr>
          </a:p>
        </p:txBody>
      </p:sp>
      <p:sp>
        <p:nvSpPr>
          <p:cNvPr id="7" name="Rectangle 6"/>
          <p:cNvSpPr/>
          <p:nvPr/>
        </p:nvSpPr>
        <p:spPr>
          <a:xfrm>
            <a:off x="457200" y="914400"/>
            <a:ext cx="82296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latin typeface="Times New Roman" pitchFamily="18" charset="0"/>
                <a:cs typeface="Times New Roman" pitchFamily="18" charset="0"/>
              </a:rPr>
              <a:t>OBSERVER OBSERVES AS A DETACHED EMISSARY WITHOUT ANY ATTEMPT ON HIS PART TO EXPERIENCE THROUGH PARTICIPATION.</a:t>
            </a:r>
            <a:endParaRPr lang="en-US" dirty="0">
              <a:latin typeface="Times New Roman" pitchFamily="18" charset="0"/>
              <a:cs typeface="Times New Roman" pitchFamily="18" charset="0"/>
            </a:endParaRPr>
          </a:p>
        </p:txBody>
      </p:sp>
      <p:sp>
        <p:nvSpPr>
          <p:cNvPr id="9" name="TextBox 8"/>
          <p:cNvSpPr txBox="1"/>
          <p:nvPr/>
        </p:nvSpPr>
        <p:spPr>
          <a:xfrm>
            <a:off x="609600" y="1447800"/>
            <a:ext cx="184731" cy="369332"/>
          </a:xfrm>
          <a:prstGeom prst="rect">
            <a:avLst/>
          </a:prstGeom>
          <a:noFill/>
        </p:spPr>
        <p:txBody>
          <a:bodyPr wrap="none" rtlCol="0">
            <a:spAutoFit/>
          </a:bodyPr>
          <a:lstStyle/>
          <a:p>
            <a:endParaRPr lang="en-US" dirty="0"/>
          </a:p>
        </p:txBody>
      </p:sp>
      <p:sp>
        <p:nvSpPr>
          <p:cNvPr id="11" name="Rectangle 10"/>
          <p:cNvSpPr/>
          <p:nvPr/>
        </p:nvSpPr>
        <p:spPr>
          <a:xfrm>
            <a:off x="1143000" y="5181600"/>
            <a:ext cx="1981200" cy="762000"/>
          </a:xfrm>
          <a:prstGeom prst="rect">
            <a:avLst/>
          </a:prstGeom>
          <a:solidFill>
            <a:srgbClr val="592DA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KEY ELEMENTS OF NON-PARTICIPANT OBSERVATION</a:t>
            </a:r>
            <a:endParaRPr lang="en-US" sz="1400" dirty="0"/>
          </a:p>
        </p:txBody>
      </p:sp>
      <p:sp>
        <p:nvSpPr>
          <p:cNvPr id="23" name="TextBox 22"/>
          <p:cNvSpPr txBox="1"/>
          <p:nvPr/>
        </p:nvSpPr>
        <p:spPr>
          <a:xfrm>
            <a:off x="8610600" y="1447800"/>
            <a:ext cx="184731" cy="369332"/>
          </a:xfrm>
          <a:prstGeom prst="rect">
            <a:avLst/>
          </a:prstGeom>
          <a:noFill/>
        </p:spPr>
        <p:txBody>
          <a:bodyPr wrap="none" rtlCol="0">
            <a:spAutoFit/>
          </a:bodyPr>
          <a:lstStyle/>
          <a:p>
            <a:endParaRPr lang="en-US" dirty="0"/>
          </a:p>
        </p:txBody>
      </p:sp>
      <p:cxnSp>
        <p:nvCxnSpPr>
          <p:cNvPr id="25" name="Straight Connector 24"/>
          <p:cNvCxnSpPr/>
          <p:nvPr/>
        </p:nvCxnSpPr>
        <p:spPr>
          <a:xfrm>
            <a:off x="4572000" y="2286000"/>
            <a:ext cx="4191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a:off x="8763000" y="2286000"/>
            <a:ext cx="0" cy="2895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4572000" y="2286000"/>
            <a:ext cx="0" cy="2895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a:off x="4572000" y="5181600"/>
            <a:ext cx="41910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p:wedg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8153400" cy="609600"/>
          </a:xfrm>
        </p:spPr>
        <p:txBody>
          <a:bodyPr>
            <a:noAutofit/>
          </a:bodyPr>
          <a:lstStyle/>
          <a:p>
            <a:pPr algn="ctr"/>
            <a:r>
              <a:rPr lang="en-US" sz="3000" dirty="0" smtClean="0">
                <a:solidFill>
                  <a:srgbClr val="C00000"/>
                </a:solidFill>
                <a:latin typeface="Times New Roman" pitchFamily="18" charset="0"/>
                <a:cs typeface="Times New Roman" pitchFamily="18" charset="0"/>
              </a:rPr>
              <a:t>Merits and demerits of NON-PARTICIPANT OBSERVATION</a:t>
            </a:r>
            <a:endParaRPr lang="en-US" sz="3000" dirty="0">
              <a:solidFill>
                <a:srgbClr val="C00000"/>
              </a:solidFill>
              <a:latin typeface="Times New Roman" pitchFamily="18" charset="0"/>
              <a:cs typeface="Times New Roman" pitchFamily="18" charset="0"/>
            </a:endParaRPr>
          </a:p>
        </p:txBody>
      </p:sp>
      <p:sp>
        <p:nvSpPr>
          <p:cNvPr id="3" name="Text Placeholder 2"/>
          <p:cNvSpPr>
            <a:spLocks noGrp="1"/>
          </p:cNvSpPr>
          <p:nvPr>
            <p:ph type="body" idx="1"/>
          </p:nvPr>
        </p:nvSpPr>
        <p:spPr>
          <a:xfrm>
            <a:off x="685800" y="1295400"/>
            <a:ext cx="4040188" cy="659352"/>
          </a:xfrm>
        </p:spPr>
        <p:txBody>
          <a:bodyPr/>
          <a:lstStyle/>
          <a:p>
            <a:pPr algn="ctr"/>
            <a:r>
              <a:rPr lang="en-US" sz="2000" dirty="0" smtClean="0">
                <a:solidFill>
                  <a:srgbClr val="C00000"/>
                </a:solidFill>
                <a:latin typeface="Times New Roman" pitchFamily="18" charset="0"/>
                <a:cs typeface="Times New Roman" pitchFamily="18" charset="0"/>
              </a:rPr>
              <a:t>MERITS</a:t>
            </a:r>
            <a:endParaRPr lang="en-US" sz="2000" dirty="0">
              <a:solidFill>
                <a:srgbClr val="C00000"/>
              </a:solidFill>
              <a:latin typeface="Times New Roman" pitchFamily="18" charset="0"/>
              <a:cs typeface="Times New Roman" pitchFamily="18" charset="0"/>
            </a:endParaRPr>
          </a:p>
        </p:txBody>
      </p:sp>
      <p:sp>
        <p:nvSpPr>
          <p:cNvPr id="4" name="Text Placeholder 3"/>
          <p:cNvSpPr>
            <a:spLocks noGrp="1"/>
          </p:cNvSpPr>
          <p:nvPr>
            <p:ph type="body" sz="half" idx="3"/>
          </p:nvPr>
        </p:nvSpPr>
        <p:spPr>
          <a:xfrm>
            <a:off x="5334000" y="1295400"/>
            <a:ext cx="2667001" cy="654843"/>
          </a:xfrm>
        </p:spPr>
        <p:txBody>
          <a:bodyPr>
            <a:normAutofit/>
          </a:bodyPr>
          <a:lstStyle/>
          <a:p>
            <a:r>
              <a:rPr lang="en-US" sz="2000" dirty="0" smtClean="0">
                <a:solidFill>
                  <a:srgbClr val="C00000"/>
                </a:solidFill>
                <a:latin typeface="Times New Roman" pitchFamily="18" charset="0"/>
                <a:cs typeface="Times New Roman" pitchFamily="18" charset="0"/>
              </a:rPr>
              <a:t>  DEMERITS</a:t>
            </a:r>
            <a:endParaRPr lang="en-US" sz="2000" dirty="0">
              <a:solidFill>
                <a:srgbClr val="C00000"/>
              </a:solidFill>
              <a:latin typeface="Times New Roman" pitchFamily="18" charset="0"/>
              <a:cs typeface="Times New Roman" pitchFamily="18" charset="0"/>
            </a:endParaRPr>
          </a:p>
        </p:txBody>
      </p:sp>
      <p:sp>
        <p:nvSpPr>
          <p:cNvPr id="5" name="Content Placeholder 4"/>
          <p:cNvSpPr>
            <a:spLocks noGrp="1"/>
          </p:cNvSpPr>
          <p:nvPr>
            <p:ph sz="quarter" idx="2"/>
          </p:nvPr>
        </p:nvSpPr>
        <p:spPr>
          <a:xfrm>
            <a:off x="1143000" y="2021680"/>
            <a:ext cx="3354388" cy="4531520"/>
          </a:xfrm>
        </p:spPr>
        <p:txBody>
          <a:bodyPr>
            <a:normAutofit/>
          </a:bodyPr>
          <a:lstStyle/>
          <a:p>
            <a:pPr>
              <a:lnSpc>
                <a:spcPct val="150000"/>
              </a:lnSpc>
              <a:buFont typeface="Wingdings" pitchFamily="2" charset="2"/>
              <a:buChar char="v"/>
            </a:pPr>
            <a:r>
              <a:rPr lang="en-US" sz="1800" dirty="0" smtClean="0">
                <a:solidFill>
                  <a:srgbClr val="592DA9"/>
                </a:solidFill>
                <a:latin typeface="Times New Roman" pitchFamily="18" charset="0"/>
                <a:cs typeface="Times New Roman" pitchFamily="18" charset="0"/>
              </a:rPr>
              <a:t>Reliability of data.</a:t>
            </a:r>
          </a:p>
          <a:p>
            <a:pPr>
              <a:lnSpc>
                <a:spcPct val="150000"/>
              </a:lnSpc>
              <a:buFont typeface="Wingdings" pitchFamily="2" charset="2"/>
              <a:buChar char="v"/>
            </a:pPr>
            <a:r>
              <a:rPr lang="en-US" sz="1800" dirty="0" smtClean="0">
                <a:solidFill>
                  <a:srgbClr val="592DA9"/>
                </a:solidFill>
                <a:latin typeface="Times New Roman" pitchFamily="18" charset="0"/>
                <a:cs typeface="Times New Roman" pitchFamily="18" charset="0"/>
              </a:rPr>
              <a:t>Objectivity.</a:t>
            </a:r>
          </a:p>
          <a:p>
            <a:pPr>
              <a:lnSpc>
                <a:spcPct val="150000"/>
              </a:lnSpc>
              <a:buFont typeface="Wingdings" pitchFamily="2" charset="2"/>
              <a:buChar char="v"/>
            </a:pPr>
            <a:r>
              <a:rPr lang="en-US" sz="1800" dirty="0" smtClean="0">
                <a:solidFill>
                  <a:srgbClr val="592DA9"/>
                </a:solidFill>
                <a:latin typeface="Times New Roman" pitchFamily="18" charset="0"/>
                <a:cs typeface="Times New Roman" pitchFamily="18" charset="0"/>
              </a:rPr>
              <a:t>Public co-operation and sympathy.</a:t>
            </a:r>
          </a:p>
          <a:p>
            <a:pPr>
              <a:lnSpc>
                <a:spcPct val="150000"/>
              </a:lnSpc>
              <a:buFont typeface="Wingdings" pitchFamily="2" charset="2"/>
              <a:buChar char="v"/>
            </a:pPr>
            <a:r>
              <a:rPr lang="en-US" sz="1800" dirty="0" smtClean="0">
                <a:solidFill>
                  <a:srgbClr val="592DA9"/>
                </a:solidFill>
                <a:latin typeface="Times New Roman" pitchFamily="18" charset="0"/>
                <a:cs typeface="Times New Roman" pitchFamily="18" charset="0"/>
              </a:rPr>
              <a:t>Saving of time and money.</a:t>
            </a:r>
            <a:endParaRPr lang="en-US" sz="1800" dirty="0">
              <a:solidFill>
                <a:srgbClr val="592DA9"/>
              </a:solidFill>
              <a:latin typeface="Times New Roman" pitchFamily="18" charset="0"/>
              <a:cs typeface="Times New Roman" pitchFamily="18" charset="0"/>
            </a:endParaRPr>
          </a:p>
        </p:txBody>
      </p:sp>
      <p:sp>
        <p:nvSpPr>
          <p:cNvPr id="6" name="Content Placeholder 5"/>
          <p:cNvSpPr>
            <a:spLocks noGrp="1"/>
          </p:cNvSpPr>
          <p:nvPr>
            <p:ph sz="quarter" idx="4"/>
          </p:nvPr>
        </p:nvSpPr>
        <p:spPr>
          <a:xfrm>
            <a:off x="4419600" y="1981200"/>
            <a:ext cx="4114800" cy="4150520"/>
          </a:xfrm>
        </p:spPr>
        <p:txBody>
          <a:bodyPr>
            <a:normAutofit/>
          </a:bodyPr>
          <a:lstStyle/>
          <a:p>
            <a:pPr>
              <a:lnSpc>
                <a:spcPct val="150000"/>
              </a:lnSpc>
              <a:buFont typeface="Wingdings" pitchFamily="2" charset="2"/>
              <a:buChar char="v"/>
            </a:pPr>
            <a:r>
              <a:rPr lang="en-US" sz="1800" dirty="0" smtClean="0">
                <a:solidFill>
                  <a:srgbClr val="592DA9"/>
                </a:solidFill>
                <a:latin typeface="Times New Roman" pitchFamily="18" charset="0"/>
                <a:cs typeface="Times New Roman" pitchFamily="18" charset="0"/>
              </a:rPr>
              <a:t>Unsuitable for intensive studies.</a:t>
            </a:r>
          </a:p>
          <a:p>
            <a:pPr>
              <a:lnSpc>
                <a:spcPct val="150000"/>
              </a:lnSpc>
              <a:buFont typeface="Wingdings" pitchFamily="2" charset="2"/>
              <a:buChar char="v"/>
            </a:pPr>
            <a:r>
              <a:rPr lang="en-US" sz="1800" dirty="0" smtClean="0">
                <a:solidFill>
                  <a:srgbClr val="592DA9"/>
                </a:solidFill>
                <a:latin typeface="Times New Roman" pitchFamily="18" charset="0"/>
                <a:cs typeface="Times New Roman" pitchFamily="18" charset="0"/>
              </a:rPr>
              <a:t>Study of unnatural behaviour.</a:t>
            </a:r>
          </a:p>
          <a:p>
            <a:pPr>
              <a:lnSpc>
                <a:spcPct val="150000"/>
              </a:lnSpc>
              <a:buFont typeface="Wingdings" pitchFamily="2" charset="2"/>
              <a:buChar char="v"/>
            </a:pPr>
            <a:r>
              <a:rPr lang="en-US" sz="1800" dirty="0" smtClean="0">
                <a:solidFill>
                  <a:srgbClr val="592DA9"/>
                </a:solidFill>
                <a:latin typeface="Times New Roman" pitchFamily="18" charset="0"/>
                <a:cs typeface="Times New Roman" pitchFamily="18" charset="0"/>
              </a:rPr>
              <a:t>Complete non-participation not possible.</a:t>
            </a:r>
          </a:p>
          <a:p>
            <a:pPr>
              <a:lnSpc>
                <a:spcPct val="150000"/>
              </a:lnSpc>
              <a:buFont typeface="Wingdings" pitchFamily="2" charset="2"/>
              <a:buChar char="v"/>
            </a:pPr>
            <a:r>
              <a:rPr lang="en-US" sz="1800" dirty="0" smtClean="0">
                <a:solidFill>
                  <a:srgbClr val="592DA9"/>
                </a:solidFill>
                <a:latin typeface="Times New Roman" pitchFamily="18" charset="0"/>
                <a:cs typeface="Times New Roman" pitchFamily="18" charset="0"/>
              </a:rPr>
              <a:t>Lack of reliable-information.</a:t>
            </a:r>
            <a:endParaRPr lang="en-US" sz="1800" dirty="0">
              <a:solidFill>
                <a:srgbClr val="592DA9"/>
              </a:solidFill>
              <a:latin typeface="Times New Roman" pitchFamily="18" charset="0"/>
              <a:cs typeface="Times New Roman" pitchFamily="18" charset="0"/>
            </a:endParaRPr>
          </a:p>
        </p:txBody>
      </p:sp>
      <p:cxnSp>
        <p:nvCxnSpPr>
          <p:cNvPr id="9" name="Straight Connector 8"/>
          <p:cNvCxnSpPr/>
          <p:nvPr/>
        </p:nvCxnSpPr>
        <p:spPr>
          <a:xfrm>
            <a:off x="1143000" y="1219200"/>
            <a:ext cx="6858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1143000" y="1219200"/>
            <a:ext cx="0" cy="4648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1143000" y="5867400"/>
            <a:ext cx="69342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8001000" y="1219200"/>
            <a:ext cx="76200" cy="4648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4343400" y="1219200"/>
            <a:ext cx="0" cy="4648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1143000" y="1828800"/>
            <a:ext cx="68580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p:wedg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229600" cy="609600"/>
          </a:xfrm>
        </p:spPr>
        <p:txBody>
          <a:bodyPr>
            <a:normAutofit/>
          </a:bodyPr>
          <a:lstStyle/>
          <a:p>
            <a:pPr algn="ctr"/>
            <a:r>
              <a:rPr lang="en-US" sz="3000" dirty="0" smtClean="0">
                <a:solidFill>
                  <a:srgbClr val="C00000"/>
                </a:solidFill>
                <a:latin typeface="Times New Roman" pitchFamily="18" charset="0"/>
                <a:cs typeface="Times New Roman" pitchFamily="18" charset="0"/>
              </a:rPr>
              <a:t>Merits of OBSERVATION</a:t>
            </a:r>
            <a:endParaRPr lang="en-US" sz="3000" dirty="0">
              <a:solidFill>
                <a:srgbClr val="C00000"/>
              </a:solidFill>
              <a:latin typeface="Times New Roman" pitchFamily="18" charset="0"/>
              <a:cs typeface="Times New Roman" pitchFamily="18" charset="0"/>
            </a:endParaRPr>
          </a:p>
        </p:txBody>
      </p:sp>
      <p:sp>
        <p:nvSpPr>
          <p:cNvPr id="62" name="TextBox 61"/>
          <p:cNvSpPr txBox="1"/>
          <p:nvPr/>
        </p:nvSpPr>
        <p:spPr>
          <a:xfrm>
            <a:off x="609600" y="1295400"/>
            <a:ext cx="7924800" cy="3831818"/>
          </a:xfrm>
          <a:prstGeom prst="rect">
            <a:avLst/>
          </a:prstGeom>
          <a:noFill/>
        </p:spPr>
        <p:txBody>
          <a:bodyPr wrap="square" rtlCol="0">
            <a:spAutoFit/>
          </a:bodyPr>
          <a:lstStyle/>
          <a:p>
            <a:pPr algn="just">
              <a:lnSpc>
                <a:spcPct val="150000"/>
              </a:lnSpc>
              <a:buFont typeface="Wingdings" pitchFamily="2" charset="2"/>
              <a:buChar char="§"/>
            </a:pPr>
            <a:r>
              <a:rPr lang="en-US" dirty="0" smtClean="0">
                <a:solidFill>
                  <a:srgbClr val="592DA9"/>
                </a:solidFill>
                <a:latin typeface="Times New Roman" pitchFamily="18" charset="0"/>
                <a:cs typeface="Times New Roman" pitchFamily="18" charset="0"/>
              </a:rPr>
              <a:t>Easy and preliminary techniques.</a:t>
            </a:r>
          </a:p>
          <a:p>
            <a:pPr algn="just">
              <a:lnSpc>
                <a:spcPct val="150000"/>
              </a:lnSpc>
              <a:buFont typeface="Wingdings" pitchFamily="2" charset="2"/>
              <a:buChar char="§"/>
            </a:pPr>
            <a:r>
              <a:rPr lang="en-US" dirty="0" smtClean="0">
                <a:solidFill>
                  <a:srgbClr val="592DA9"/>
                </a:solidFill>
                <a:latin typeface="Times New Roman" pitchFamily="18" charset="0"/>
                <a:cs typeface="Times New Roman" pitchFamily="18" charset="0"/>
              </a:rPr>
              <a:t>Accuracy and reliability.</a:t>
            </a:r>
          </a:p>
          <a:p>
            <a:pPr algn="just">
              <a:lnSpc>
                <a:spcPct val="150000"/>
              </a:lnSpc>
              <a:buFont typeface="Wingdings" pitchFamily="2" charset="2"/>
              <a:buChar char="§"/>
            </a:pPr>
            <a:r>
              <a:rPr lang="en-US" dirty="0" smtClean="0">
                <a:solidFill>
                  <a:srgbClr val="592DA9"/>
                </a:solidFill>
                <a:latin typeface="Times New Roman" pitchFamily="18" charset="0"/>
                <a:cs typeface="Times New Roman" pitchFamily="18" charset="0"/>
              </a:rPr>
              <a:t>Helpful in the formulation of hypothesis.</a:t>
            </a:r>
          </a:p>
          <a:p>
            <a:pPr algn="just">
              <a:lnSpc>
                <a:spcPct val="150000"/>
              </a:lnSpc>
              <a:buFont typeface="Wingdings" pitchFamily="2" charset="2"/>
              <a:buChar char="§"/>
            </a:pPr>
            <a:r>
              <a:rPr lang="en-US" dirty="0" smtClean="0">
                <a:solidFill>
                  <a:srgbClr val="592DA9"/>
                </a:solidFill>
                <a:latin typeface="Times New Roman" pitchFamily="18" charset="0"/>
                <a:cs typeface="Times New Roman" pitchFamily="18" charset="0"/>
              </a:rPr>
              <a:t>Most popular technique.</a:t>
            </a:r>
          </a:p>
          <a:p>
            <a:pPr algn="just">
              <a:lnSpc>
                <a:spcPct val="150000"/>
              </a:lnSpc>
              <a:buFont typeface="Wingdings" pitchFamily="2" charset="2"/>
              <a:buChar char="§"/>
            </a:pPr>
            <a:r>
              <a:rPr lang="en-US" dirty="0" smtClean="0">
                <a:solidFill>
                  <a:srgbClr val="592DA9"/>
                </a:solidFill>
                <a:latin typeface="Times New Roman" pitchFamily="18" charset="0"/>
                <a:cs typeface="Times New Roman" pitchFamily="18" charset="0"/>
              </a:rPr>
              <a:t>Facility of verification.</a:t>
            </a:r>
          </a:p>
          <a:p>
            <a:pPr algn="just">
              <a:lnSpc>
                <a:spcPct val="150000"/>
              </a:lnSpc>
              <a:buFont typeface="Wingdings" pitchFamily="2" charset="2"/>
              <a:buChar char="§"/>
            </a:pPr>
            <a:r>
              <a:rPr lang="en-US" dirty="0" smtClean="0">
                <a:solidFill>
                  <a:srgbClr val="592DA9"/>
                </a:solidFill>
                <a:latin typeface="Times New Roman" pitchFamily="18" charset="0"/>
                <a:cs typeface="Times New Roman" pitchFamily="18" charset="0"/>
              </a:rPr>
              <a:t>Superior in data collection on non verbal behavior.</a:t>
            </a:r>
          </a:p>
          <a:p>
            <a:pPr algn="just">
              <a:lnSpc>
                <a:spcPct val="150000"/>
              </a:lnSpc>
              <a:buFont typeface="Wingdings" pitchFamily="2" charset="2"/>
              <a:buChar char="§"/>
            </a:pPr>
            <a:r>
              <a:rPr lang="en-US" dirty="0" smtClean="0">
                <a:solidFill>
                  <a:srgbClr val="592DA9"/>
                </a:solidFill>
                <a:latin typeface="Times New Roman" pitchFamily="18" charset="0"/>
                <a:cs typeface="Times New Roman" pitchFamily="18" charset="0"/>
              </a:rPr>
              <a:t>Intimate and informal relationship.</a:t>
            </a:r>
          </a:p>
          <a:p>
            <a:pPr algn="just">
              <a:lnSpc>
                <a:spcPct val="150000"/>
              </a:lnSpc>
              <a:buFont typeface="Wingdings" pitchFamily="2" charset="2"/>
              <a:buChar char="§"/>
            </a:pPr>
            <a:r>
              <a:rPr lang="en-US" dirty="0" smtClean="0">
                <a:solidFill>
                  <a:srgbClr val="592DA9"/>
                </a:solidFill>
                <a:latin typeface="Times New Roman" pitchFamily="18" charset="0"/>
                <a:cs typeface="Times New Roman" pitchFamily="18" charset="0"/>
              </a:rPr>
              <a:t>Longitudinal analysis.</a:t>
            </a:r>
          </a:p>
          <a:p>
            <a:pPr algn="just">
              <a:lnSpc>
                <a:spcPct val="150000"/>
              </a:lnSpc>
              <a:buFont typeface="Wingdings" pitchFamily="2" charset="2"/>
              <a:buChar char="§"/>
            </a:pPr>
            <a:r>
              <a:rPr lang="en-US" dirty="0" smtClean="0">
                <a:solidFill>
                  <a:srgbClr val="592DA9"/>
                </a:solidFill>
                <a:latin typeface="Times New Roman" pitchFamily="18" charset="0"/>
                <a:cs typeface="Times New Roman" pitchFamily="18" charset="0"/>
              </a:rPr>
              <a:t>Simplicity and Objectivity.</a:t>
            </a:r>
          </a:p>
        </p:txBody>
      </p:sp>
    </p:spTree>
  </p:cSld>
  <p:clrMapOvr>
    <a:masterClrMapping/>
  </p:clrMapOvr>
  <p:transition spd="slow">
    <p:wheel/>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04800"/>
            <a:ext cx="8610600" cy="882650"/>
          </a:xfrm>
        </p:spPr>
        <p:txBody>
          <a:bodyPr>
            <a:normAutofit/>
          </a:bodyPr>
          <a:lstStyle/>
          <a:p>
            <a:pPr algn="ctr"/>
            <a:r>
              <a:rPr lang="en-US" sz="3000" dirty="0" smtClean="0">
                <a:solidFill>
                  <a:srgbClr val="C00000"/>
                </a:solidFill>
                <a:latin typeface="Times New Roman" pitchFamily="18" charset="0"/>
                <a:cs typeface="Times New Roman" pitchFamily="18" charset="0"/>
              </a:rPr>
              <a:t>demerits of OBSERVATION</a:t>
            </a:r>
            <a:endParaRPr lang="en-US" sz="3000" dirty="0">
              <a:solidFill>
                <a:srgbClr val="C00000"/>
              </a:solidFill>
              <a:latin typeface="Times New Roman" pitchFamily="18" charset="0"/>
              <a:cs typeface="Times New Roman" pitchFamily="18" charset="0"/>
            </a:endParaRPr>
          </a:p>
        </p:txBody>
      </p:sp>
      <p:sp>
        <p:nvSpPr>
          <p:cNvPr id="7" name="TextBox 6"/>
          <p:cNvSpPr txBox="1"/>
          <p:nvPr/>
        </p:nvSpPr>
        <p:spPr>
          <a:xfrm>
            <a:off x="1524000" y="1371600"/>
            <a:ext cx="6705600" cy="4662815"/>
          </a:xfrm>
          <a:prstGeom prst="rect">
            <a:avLst/>
          </a:prstGeom>
          <a:noFill/>
        </p:spPr>
        <p:txBody>
          <a:bodyPr wrap="square" rtlCol="0">
            <a:spAutoFit/>
          </a:bodyPr>
          <a:lstStyle/>
          <a:p>
            <a:pPr>
              <a:lnSpc>
                <a:spcPct val="150000"/>
              </a:lnSpc>
              <a:buFont typeface="Wingdings" pitchFamily="2" charset="2"/>
              <a:buChar char="§"/>
            </a:pPr>
            <a:r>
              <a:rPr lang="en-US" dirty="0" smtClean="0">
                <a:solidFill>
                  <a:srgbClr val="592DA9"/>
                </a:solidFill>
                <a:latin typeface="Times New Roman" pitchFamily="18" charset="0"/>
                <a:cs typeface="Times New Roman" pitchFamily="18" charset="0"/>
              </a:rPr>
              <a:t>Lack of control.</a:t>
            </a:r>
          </a:p>
          <a:p>
            <a:pPr>
              <a:lnSpc>
                <a:spcPct val="150000"/>
              </a:lnSpc>
              <a:buFont typeface="Wingdings" pitchFamily="2" charset="2"/>
              <a:buChar char="§"/>
            </a:pPr>
            <a:r>
              <a:rPr lang="en-US" dirty="0" smtClean="0">
                <a:solidFill>
                  <a:srgbClr val="592DA9"/>
                </a:solidFill>
                <a:latin typeface="Times New Roman" pitchFamily="18" charset="0"/>
                <a:cs typeface="Times New Roman" pitchFamily="18" charset="0"/>
              </a:rPr>
              <a:t>Difficulties of quantification.</a:t>
            </a:r>
          </a:p>
          <a:p>
            <a:pPr>
              <a:lnSpc>
                <a:spcPct val="150000"/>
              </a:lnSpc>
              <a:buFont typeface="Wingdings" pitchFamily="2" charset="2"/>
              <a:buChar char="§"/>
            </a:pPr>
            <a:r>
              <a:rPr lang="en-US" dirty="0" smtClean="0">
                <a:solidFill>
                  <a:srgbClr val="592DA9"/>
                </a:solidFill>
                <a:latin typeface="Times New Roman" pitchFamily="18" charset="0"/>
                <a:cs typeface="Times New Roman" pitchFamily="18" charset="0"/>
              </a:rPr>
              <a:t>Small sample size.</a:t>
            </a:r>
          </a:p>
          <a:p>
            <a:pPr>
              <a:lnSpc>
                <a:spcPct val="150000"/>
              </a:lnSpc>
              <a:buFont typeface="Wingdings" pitchFamily="2" charset="2"/>
              <a:buChar char="§"/>
            </a:pPr>
            <a:r>
              <a:rPr lang="en-US" dirty="0" smtClean="0">
                <a:solidFill>
                  <a:srgbClr val="592DA9"/>
                </a:solidFill>
                <a:latin typeface="Times New Roman" pitchFamily="18" charset="0"/>
                <a:cs typeface="Times New Roman" pitchFamily="18" charset="0"/>
              </a:rPr>
              <a:t>Bias of the observer.</a:t>
            </a:r>
          </a:p>
          <a:p>
            <a:pPr>
              <a:lnSpc>
                <a:spcPct val="150000"/>
              </a:lnSpc>
              <a:buFont typeface="Wingdings" pitchFamily="2" charset="2"/>
              <a:buChar char="§"/>
            </a:pPr>
            <a:r>
              <a:rPr lang="en-US" dirty="0" smtClean="0">
                <a:solidFill>
                  <a:srgbClr val="592DA9"/>
                </a:solidFill>
                <a:latin typeface="Times New Roman" pitchFamily="18" charset="0"/>
                <a:cs typeface="Times New Roman" pitchFamily="18" charset="0"/>
              </a:rPr>
              <a:t>Limited study.</a:t>
            </a:r>
          </a:p>
          <a:p>
            <a:pPr>
              <a:lnSpc>
                <a:spcPct val="150000"/>
              </a:lnSpc>
              <a:buFont typeface="Wingdings" pitchFamily="2" charset="2"/>
              <a:buChar char="§"/>
            </a:pPr>
            <a:r>
              <a:rPr lang="en-US" dirty="0" smtClean="0">
                <a:solidFill>
                  <a:srgbClr val="592DA9"/>
                </a:solidFill>
                <a:latin typeface="Times New Roman" pitchFamily="18" charset="0"/>
                <a:cs typeface="Times New Roman" pitchFamily="18" charset="0"/>
              </a:rPr>
              <a:t>Gaining entry.</a:t>
            </a:r>
          </a:p>
          <a:p>
            <a:pPr>
              <a:lnSpc>
                <a:spcPct val="150000"/>
              </a:lnSpc>
              <a:buFont typeface="Wingdings" pitchFamily="2" charset="2"/>
              <a:buChar char="§"/>
            </a:pPr>
            <a:r>
              <a:rPr lang="en-US" dirty="0" smtClean="0">
                <a:solidFill>
                  <a:srgbClr val="592DA9"/>
                </a:solidFill>
                <a:latin typeface="Times New Roman" pitchFamily="18" charset="0"/>
                <a:cs typeface="Times New Roman" pitchFamily="18" charset="0"/>
              </a:rPr>
              <a:t>Lack of anonymity.</a:t>
            </a:r>
          </a:p>
          <a:p>
            <a:pPr>
              <a:lnSpc>
                <a:spcPct val="150000"/>
              </a:lnSpc>
              <a:buFont typeface="Wingdings" pitchFamily="2" charset="2"/>
              <a:buChar char="§"/>
            </a:pPr>
            <a:r>
              <a:rPr lang="en-US" dirty="0" smtClean="0">
                <a:solidFill>
                  <a:srgbClr val="592DA9"/>
                </a:solidFill>
                <a:latin typeface="Times New Roman" pitchFamily="18" charset="0"/>
                <a:cs typeface="Times New Roman" pitchFamily="18" charset="0"/>
              </a:rPr>
              <a:t>Artificiality in behaviors.</a:t>
            </a:r>
          </a:p>
          <a:p>
            <a:pPr>
              <a:lnSpc>
                <a:spcPct val="150000"/>
              </a:lnSpc>
              <a:buFont typeface="Wingdings" pitchFamily="2" charset="2"/>
              <a:buChar char="§"/>
            </a:pPr>
            <a:r>
              <a:rPr lang="en-US" dirty="0" smtClean="0">
                <a:solidFill>
                  <a:srgbClr val="592DA9"/>
                </a:solidFill>
                <a:latin typeface="Times New Roman" pitchFamily="18" charset="0"/>
                <a:cs typeface="Times New Roman" pitchFamily="18" charset="0"/>
              </a:rPr>
              <a:t>Unsuitability in Phenomena.</a:t>
            </a:r>
          </a:p>
          <a:p>
            <a:pPr>
              <a:lnSpc>
                <a:spcPct val="150000"/>
              </a:lnSpc>
              <a:buFont typeface="Wingdings" pitchFamily="2" charset="2"/>
              <a:buChar char="§"/>
            </a:pPr>
            <a:r>
              <a:rPr lang="en-US" dirty="0" smtClean="0">
                <a:solidFill>
                  <a:srgbClr val="592DA9"/>
                </a:solidFill>
                <a:latin typeface="Times New Roman" pitchFamily="18" charset="0"/>
                <a:cs typeface="Times New Roman" pitchFamily="18" charset="0"/>
              </a:rPr>
              <a:t>Possibilities of Bias.</a:t>
            </a:r>
          </a:p>
          <a:p>
            <a:pPr>
              <a:lnSpc>
                <a:spcPct val="150000"/>
              </a:lnSpc>
              <a:buFont typeface="Wingdings" pitchFamily="2" charset="2"/>
              <a:buChar char="§"/>
            </a:pPr>
            <a:r>
              <a:rPr lang="en-US" dirty="0" smtClean="0">
                <a:solidFill>
                  <a:srgbClr val="592DA9"/>
                </a:solidFill>
                <a:latin typeface="Times New Roman" pitchFamily="18" charset="0"/>
                <a:cs typeface="Times New Roman" pitchFamily="18" charset="0"/>
              </a:rPr>
              <a:t>Study of past events not possible.</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04800"/>
            <a:ext cx="8610600" cy="533400"/>
          </a:xfrm>
        </p:spPr>
        <p:txBody>
          <a:bodyPr>
            <a:noAutofit/>
          </a:bodyPr>
          <a:lstStyle/>
          <a:p>
            <a:pPr lvl="0" algn="ctr"/>
            <a:r>
              <a:rPr lang="en-US" sz="3000" b="1" dirty="0" smtClean="0">
                <a:solidFill>
                  <a:srgbClr val="3F9769"/>
                </a:solidFill>
                <a:latin typeface="Times New Roman" pitchFamily="18" charset="0"/>
                <a:cs typeface="Times New Roman" pitchFamily="18" charset="0"/>
              </a:rPr>
              <a:t>Schedule</a:t>
            </a:r>
            <a:br>
              <a:rPr lang="en-US" sz="3000" b="1" dirty="0" smtClean="0">
                <a:solidFill>
                  <a:srgbClr val="3F9769"/>
                </a:solidFill>
                <a:latin typeface="Times New Roman" pitchFamily="18" charset="0"/>
                <a:cs typeface="Times New Roman" pitchFamily="18" charset="0"/>
              </a:rPr>
            </a:br>
            <a:endParaRPr lang="en-US" sz="3000" dirty="0">
              <a:solidFill>
                <a:srgbClr val="3F9769"/>
              </a:solidFill>
            </a:endParaRPr>
          </a:p>
        </p:txBody>
      </p:sp>
      <p:sp>
        <p:nvSpPr>
          <p:cNvPr id="6" name="TextBox 5"/>
          <p:cNvSpPr txBox="1"/>
          <p:nvPr/>
        </p:nvSpPr>
        <p:spPr>
          <a:xfrm>
            <a:off x="609600" y="990600"/>
            <a:ext cx="7848600" cy="4093428"/>
          </a:xfrm>
          <a:prstGeom prst="rect">
            <a:avLst/>
          </a:prstGeom>
          <a:noFill/>
        </p:spPr>
        <p:txBody>
          <a:bodyPr wrap="square" rtlCol="0">
            <a:spAutoFit/>
          </a:bodyPr>
          <a:lstStyle/>
          <a:p>
            <a:pPr algn="just">
              <a:buFont typeface="Wingdings" pitchFamily="2" charset="2"/>
              <a:buChar char="Ø"/>
            </a:pPr>
            <a:r>
              <a:rPr lang="en-US" sz="2000" dirty="0" smtClean="0">
                <a:solidFill>
                  <a:srgbClr val="0070C0"/>
                </a:solidFill>
                <a:latin typeface="Times New Roman" pitchFamily="18" charset="0"/>
                <a:cs typeface="Times New Roman" pitchFamily="18" charset="0"/>
              </a:rPr>
              <a:t> This method of data collection is very much like the collection of data through questionnaire, with little difference which lies in the fact that schedules (</a:t>
            </a:r>
            <a:r>
              <a:rPr lang="en-US" sz="2000" dirty="0" err="1" smtClean="0">
                <a:solidFill>
                  <a:srgbClr val="0070C0"/>
                </a:solidFill>
                <a:latin typeface="Times New Roman" pitchFamily="18" charset="0"/>
                <a:cs typeface="Times New Roman" pitchFamily="18" charset="0"/>
              </a:rPr>
              <a:t>proforma</a:t>
            </a:r>
            <a:r>
              <a:rPr lang="en-US" sz="2000" dirty="0" smtClean="0">
                <a:solidFill>
                  <a:srgbClr val="0070C0"/>
                </a:solidFill>
                <a:latin typeface="Times New Roman" pitchFamily="18" charset="0"/>
                <a:cs typeface="Times New Roman" pitchFamily="18" charset="0"/>
              </a:rPr>
              <a:t> containing a set of questions) are being filled in by the enumerators who are specially appointed for the purpose.</a:t>
            </a:r>
          </a:p>
          <a:p>
            <a:pPr algn="just">
              <a:buFont typeface="Wingdings" pitchFamily="2" charset="2"/>
              <a:buChar char="Ø"/>
            </a:pPr>
            <a:r>
              <a:rPr lang="en-US" sz="2000" dirty="0" smtClean="0">
                <a:solidFill>
                  <a:srgbClr val="0070C0"/>
                </a:solidFill>
                <a:latin typeface="Times New Roman" pitchFamily="18" charset="0"/>
                <a:cs typeface="Times New Roman" pitchFamily="18" charset="0"/>
              </a:rPr>
              <a:t>This method requires the selection of enumerators for filling up schedules or assisting respondents to fill schedules and such enumerators should be very carefully selected. </a:t>
            </a:r>
          </a:p>
          <a:p>
            <a:pPr algn="just">
              <a:buFont typeface="Wingdings" pitchFamily="2" charset="2"/>
              <a:buChar char="Ø"/>
            </a:pPr>
            <a:r>
              <a:rPr lang="en-US" sz="2000" dirty="0" smtClean="0">
                <a:solidFill>
                  <a:srgbClr val="0070C0"/>
                </a:solidFill>
                <a:latin typeface="Times New Roman" pitchFamily="18" charset="0"/>
                <a:cs typeface="Times New Roman" pitchFamily="18" charset="0"/>
              </a:rPr>
              <a:t>This method of data collection is very useful in extensive enquiries and can lead to fairly reliable results.</a:t>
            </a:r>
          </a:p>
          <a:p>
            <a:pPr algn="just">
              <a:buFont typeface="Wingdings" pitchFamily="2" charset="2"/>
              <a:buChar char="Ø"/>
            </a:pPr>
            <a:r>
              <a:rPr lang="en-US" sz="2000" dirty="0" smtClean="0">
                <a:solidFill>
                  <a:srgbClr val="0070C0"/>
                </a:solidFill>
                <a:latin typeface="Times New Roman" pitchFamily="18" charset="0"/>
                <a:cs typeface="Times New Roman" pitchFamily="18" charset="0"/>
              </a:rPr>
              <a:t>It’s however, very expensive and is usually adopted in investigations conducted by governmental agencies or by some organizations or individual researcher. </a:t>
            </a:r>
          </a:p>
          <a:p>
            <a:pPr algn="just">
              <a:buFont typeface="Wingdings" pitchFamily="2" charset="2"/>
              <a:buChar char="Ø"/>
            </a:pPr>
            <a:r>
              <a:rPr lang="en-US" sz="2000" dirty="0" smtClean="0">
                <a:solidFill>
                  <a:srgbClr val="0070C0"/>
                </a:solidFill>
                <a:latin typeface="Times New Roman" pitchFamily="18" charset="0"/>
                <a:cs typeface="Times New Roman" pitchFamily="18" charset="0"/>
              </a:rPr>
              <a:t>Population census all over the world is conducted through this method. </a:t>
            </a:r>
            <a:endParaRPr lang="en-US" sz="2000" dirty="0">
              <a:solidFill>
                <a:srgbClr val="0070C0"/>
              </a:solidFill>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457200"/>
            <a:ext cx="8610600" cy="882650"/>
          </a:xfrm>
        </p:spPr>
        <p:txBody>
          <a:bodyPr>
            <a:normAutofit fontScale="90000"/>
          </a:bodyPr>
          <a:lstStyle/>
          <a:p>
            <a:pPr algn="ctr"/>
            <a:r>
              <a:rPr lang="en-US" dirty="0" smtClean="0">
                <a:solidFill>
                  <a:srgbClr val="C00000"/>
                </a:solidFill>
                <a:latin typeface="Times New Roman" pitchFamily="18" charset="0"/>
                <a:cs typeface="Times New Roman" pitchFamily="18" charset="0"/>
              </a:rPr>
              <a:t>CHARACTERISTICS</a:t>
            </a:r>
            <a:br>
              <a:rPr lang="en-US" dirty="0" smtClean="0">
                <a:solidFill>
                  <a:srgbClr val="C00000"/>
                </a:solidFill>
                <a:latin typeface="Times New Roman" pitchFamily="18" charset="0"/>
                <a:cs typeface="Times New Roman" pitchFamily="18" charset="0"/>
              </a:rPr>
            </a:br>
            <a:endParaRPr lang="en-US" dirty="0"/>
          </a:p>
        </p:txBody>
      </p:sp>
      <p:sp>
        <p:nvSpPr>
          <p:cNvPr id="7" name="Rectangle 6"/>
          <p:cNvSpPr/>
          <p:nvPr/>
        </p:nvSpPr>
        <p:spPr>
          <a:xfrm>
            <a:off x="533400" y="1066800"/>
            <a:ext cx="8305800" cy="6500306"/>
          </a:xfrm>
          <a:prstGeom prst="rect">
            <a:avLst/>
          </a:prstGeom>
        </p:spPr>
        <p:txBody>
          <a:bodyPr wrap="square">
            <a:spAutoFit/>
          </a:bodyPr>
          <a:lstStyle/>
          <a:p>
            <a:pPr algn="just">
              <a:lnSpc>
                <a:spcPct val="150000"/>
              </a:lnSpc>
              <a:buFont typeface="Wingdings" pitchFamily="2" charset="2"/>
              <a:buChar char="Ø"/>
            </a:pPr>
            <a:r>
              <a:rPr lang="en-US" sz="2000" dirty="0" smtClean="0">
                <a:solidFill>
                  <a:srgbClr val="00B050"/>
                </a:solidFill>
                <a:latin typeface="Times New Roman" pitchFamily="18" charset="0"/>
                <a:cs typeface="Times New Roman" pitchFamily="18" charset="0"/>
              </a:rPr>
              <a:t>The schedule is filled out by the research worker or the enumerator, who can interpret questions when necessary. </a:t>
            </a:r>
          </a:p>
          <a:p>
            <a:pPr algn="just">
              <a:lnSpc>
                <a:spcPct val="150000"/>
              </a:lnSpc>
              <a:buFont typeface="Wingdings" pitchFamily="2" charset="2"/>
              <a:buChar char="Ø"/>
            </a:pPr>
            <a:r>
              <a:rPr lang="en-US" sz="2000" dirty="0" smtClean="0">
                <a:solidFill>
                  <a:srgbClr val="00B050"/>
                </a:solidFill>
                <a:latin typeface="Times New Roman" pitchFamily="18" charset="0"/>
                <a:cs typeface="Times New Roman" pitchFamily="18" charset="0"/>
              </a:rPr>
              <a:t>To collect data through schedules is relatively more expensive since considerable amount of money has to be spent in appointing enumerators and in importing training to field staff.</a:t>
            </a:r>
          </a:p>
          <a:p>
            <a:pPr algn="just">
              <a:lnSpc>
                <a:spcPct val="150000"/>
              </a:lnSpc>
              <a:buFont typeface="Wingdings" pitchFamily="2" charset="2"/>
              <a:buChar char="Ø"/>
            </a:pPr>
            <a:r>
              <a:rPr lang="en-US" sz="2000" dirty="0" smtClean="0">
                <a:solidFill>
                  <a:srgbClr val="00B050"/>
                </a:solidFill>
                <a:latin typeface="Times New Roman" pitchFamily="18" charset="0"/>
                <a:cs typeface="Times New Roman" pitchFamily="18" charset="0"/>
              </a:rPr>
              <a:t>The scheduled method information is collected well in time as they are filled in by numerators.</a:t>
            </a:r>
          </a:p>
          <a:p>
            <a:pPr algn="just">
              <a:lnSpc>
                <a:spcPct val="150000"/>
              </a:lnSpc>
              <a:buFont typeface="Wingdings" pitchFamily="2" charset="2"/>
              <a:buChar char="Ø"/>
            </a:pPr>
            <a:r>
              <a:rPr lang="en-US" sz="2000" dirty="0" smtClean="0">
                <a:solidFill>
                  <a:srgbClr val="00B050"/>
                </a:solidFill>
                <a:latin typeface="Times New Roman" pitchFamily="18" charset="0"/>
                <a:cs typeface="Times New Roman" pitchFamily="18" charset="0"/>
              </a:rPr>
              <a:t>Direct personal contact is established with respondents of the schedule method.</a:t>
            </a:r>
          </a:p>
          <a:p>
            <a:pPr algn="just">
              <a:lnSpc>
                <a:spcPct val="150000"/>
              </a:lnSpc>
              <a:buFont typeface="Wingdings" pitchFamily="2" charset="2"/>
              <a:buChar char="Ø"/>
            </a:pPr>
            <a:r>
              <a:rPr lang="en-US" sz="2000" dirty="0" smtClean="0">
                <a:solidFill>
                  <a:srgbClr val="00B050"/>
                </a:solidFill>
                <a:latin typeface="Times New Roman" pitchFamily="18" charset="0"/>
                <a:cs typeface="Times New Roman" pitchFamily="18" charset="0"/>
              </a:rPr>
              <a:t>In order to attract the attention of respondents, in schedule method as they are to be filled in by enumerators and not by respondents.</a:t>
            </a:r>
          </a:p>
          <a:p>
            <a:pPr algn="just">
              <a:lnSpc>
                <a:spcPct val="150000"/>
              </a:lnSpc>
            </a:pPr>
            <a:endParaRPr lang="en-US" sz="2000" dirty="0" smtClean="0">
              <a:solidFill>
                <a:srgbClr val="00B050"/>
              </a:solidFill>
              <a:latin typeface="Times New Roman" pitchFamily="18" charset="0"/>
              <a:cs typeface="Times New Roman" pitchFamily="18" charset="0"/>
            </a:endParaRPr>
          </a:p>
          <a:p>
            <a:pPr algn="just">
              <a:lnSpc>
                <a:spcPct val="150000"/>
              </a:lnSpc>
            </a:pPr>
            <a:endParaRPr lang="en-US" sz="2000" dirty="0" smtClean="0">
              <a:solidFill>
                <a:srgbClr val="00B050"/>
              </a:solidFill>
              <a:latin typeface="Times New Roman" pitchFamily="18" charset="0"/>
              <a:cs typeface="Times New Roman" pitchFamily="18" charset="0"/>
            </a:endParaRPr>
          </a:p>
          <a:p>
            <a:pPr algn="just">
              <a:lnSpc>
                <a:spcPct val="150000"/>
              </a:lnSpc>
            </a:pPr>
            <a:r>
              <a:rPr lang="en-US" sz="2000" dirty="0" smtClean="0">
                <a:solidFill>
                  <a:srgbClr val="00B050"/>
                </a:solidFill>
                <a:latin typeface="Times New Roman" pitchFamily="18" charset="0"/>
                <a:cs typeface="Times New Roman" pitchFamily="18" charset="0"/>
              </a:rPr>
              <a:t> </a:t>
            </a:r>
            <a:endParaRPr lang="en-US" sz="2000" dirty="0">
              <a:solidFill>
                <a:srgbClr val="00B050"/>
              </a:solidFill>
              <a:latin typeface="Times New Roman" pitchFamily="18" charset="0"/>
              <a:cs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0"/>
            <a:ext cx="8610600" cy="882650"/>
          </a:xfrm>
        </p:spPr>
        <p:txBody>
          <a:bodyPr/>
          <a:lstStyle/>
          <a:p>
            <a:pPr algn="ctr"/>
            <a:r>
              <a:rPr lang="en-US" dirty="0" smtClean="0">
                <a:solidFill>
                  <a:srgbClr val="C00000"/>
                </a:solidFill>
                <a:latin typeface="Times New Roman" pitchFamily="18" charset="0"/>
                <a:cs typeface="Times New Roman" pitchFamily="18" charset="0"/>
              </a:rPr>
              <a:t>MERITS</a:t>
            </a:r>
            <a:endParaRPr lang="en-US" dirty="0"/>
          </a:p>
        </p:txBody>
      </p:sp>
      <p:sp>
        <p:nvSpPr>
          <p:cNvPr id="7" name="Rectangle 6"/>
          <p:cNvSpPr/>
          <p:nvPr/>
        </p:nvSpPr>
        <p:spPr>
          <a:xfrm>
            <a:off x="533400" y="685800"/>
            <a:ext cx="8229600" cy="7478970"/>
          </a:xfrm>
          <a:prstGeom prst="rect">
            <a:avLst/>
          </a:prstGeom>
        </p:spPr>
        <p:txBody>
          <a:bodyPr wrap="square">
            <a:spAutoFit/>
          </a:bodyPr>
          <a:lstStyle/>
          <a:p>
            <a:pPr algn="just">
              <a:lnSpc>
                <a:spcPct val="150000"/>
              </a:lnSpc>
              <a:buFont typeface="Wingdings" pitchFamily="2" charset="2"/>
              <a:buChar char="Ø"/>
            </a:pPr>
            <a:r>
              <a:rPr lang="en-US" sz="2000" dirty="0" smtClean="0">
                <a:solidFill>
                  <a:srgbClr val="00B050"/>
                </a:solidFill>
                <a:latin typeface="Times New Roman" pitchFamily="18" charset="0"/>
                <a:cs typeface="Times New Roman" pitchFamily="18" charset="0"/>
              </a:rPr>
              <a:t> Along with schedule, observation and interview method can also be used for collecting data.</a:t>
            </a:r>
          </a:p>
          <a:p>
            <a:pPr algn="just">
              <a:lnSpc>
                <a:spcPct val="150000"/>
              </a:lnSpc>
              <a:buFont typeface="Wingdings" pitchFamily="2" charset="2"/>
              <a:buChar char="Ø"/>
            </a:pPr>
            <a:r>
              <a:rPr lang="en-US" sz="2000" dirty="0" smtClean="0">
                <a:solidFill>
                  <a:srgbClr val="00B050"/>
                </a:solidFill>
                <a:latin typeface="Times New Roman" pitchFamily="18" charset="0"/>
                <a:cs typeface="Times New Roman" pitchFamily="18" charset="0"/>
              </a:rPr>
              <a:t>The scheduled method Much depends upon the honesty and competence of enumerators.</a:t>
            </a:r>
          </a:p>
          <a:p>
            <a:pPr algn="just">
              <a:lnSpc>
                <a:spcPct val="150000"/>
              </a:lnSpc>
              <a:buFont typeface="Wingdings" pitchFamily="2" charset="2"/>
              <a:buChar char="Ø"/>
            </a:pPr>
            <a:r>
              <a:rPr lang="en-US" sz="2000" dirty="0" smtClean="0">
                <a:solidFill>
                  <a:srgbClr val="00B050"/>
                </a:solidFill>
                <a:latin typeface="Times New Roman" pitchFamily="18" charset="0"/>
                <a:cs typeface="Times New Roman" pitchFamily="18" charset="0"/>
              </a:rPr>
              <a:t>In schedule method non- responses is general very low because these are filled by enumerators who are able to get answers to all questions.</a:t>
            </a:r>
          </a:p>
          <a:p>
            <a:pPr algn="just">
              <a:lnSpc>
                <a:spcPct val="150000"/>
              </a:lnSpc>
              <a:buFont typeface="Wingdings" pitchFamily="2" charset="2"/>
              <a:buChar char="Ø"/>
            </a:pPr>
            <a:r>
              <a:rPr lang="en-US" sz="2000" dirty="0" smtClean="0">
                <a:solidFill>
                  <a:srgbClr val="00B050"/>
                </a:solidFill>
                <a:latin typeface="Times New Roman" pitchFamily="18" charset="0"/>
                <a:cs typeface="Times New Roman" pitchFamily="18" charset="0"/>
              </a:rPr>
              <a:t> In scheduled method the Identity of respondent is known to the enumerators.</a:t>
            </a:r>
          </a:p>
          <a:p>
            <a:pPr algn="just">
              <a:lnSpc>
                <a:spcPct val="150000"/>
              </a:lnSpc>
              <a:buFont typeface="Wingdings" pitchFamily="2" charset="2"/>
              <a:buChar char="Ø"/>
            </a:pPr>
            <a:r>
              <a:rPr lang="en-US" sz="2000" dirty="0" smtClean="0">
                <a:solidFill>
                  <a:srgbClr val="00B050"/>
                </a:solidFill>
                <a:latin typeface="Times New Roman" pitchFamily="18" charset="0"/>
                <a:cs typeface="Times New Roman" pitchFamily="18" charset="0"/>
              </a:rPr>
              <a:t>The information can be gathered even when the respondents happen to be illiterate in the schedule method.</a:t>
            </a:r>
          </a:p>
          <a:p>
            <a:pPr algn="just">
              <a:lnSpc>
                <a:spcPct val="150000"/>
              </a:lnSpc>
              <a:buFont typeface="Wingdings" pitchFamily="2" charset="2"/>
              <a:buChar char="Ø"/>
            </a:pPr>
            <a:r>
              <a:rPr lang="en-US" sz="2000" dirty="0" smtClean="0">
                <a:solidFill>
                  <a:srgbClr val="00B050"/>
                </a:solidFill>
                <a:latin typeface="Times New Roman" pitchFamily="18" charset="0"/>
                <a:cs typeface="Times New Roman" pitchFamily="18" charset="0"/>
              </a:rPr>
              <a:t>The information collected is generally complete and accurate as enumerators can remove the difficulties, if any, faced by respondent in correctly understanding the questions.</a:t>
            </a:r>
          </a:p>
          <a:p>
            <a:pPr algn="just">
              <a:lnSpc>
                <a:spcPct val="150000"/>
              </a:lnSpc>
            </a:pPr>
            <a:endParaRPr lang="en-US" sz="2000" dirty="0" smtClean="0">
              <a:solidFill>
                <a:srgbClr val="00B050"/>
              </a:solidFill>
              <a:latin typeface="Times New Roman" pitchFamily="18" charset="0"/>
              <a:cs typeface="Times New Roman" pitchFamily="18" charset="0"/>
            </a:endParaRPr>
          </a:p>
          <a:p>
            <a:pPr algn="just">
              <a:lnSpc>
                <a:spcPct val="150000"/>
              </a:lnSpc>
            </a:pPr>
            <a:endParaRPr lang="en-US" sz="2000" dirty="0" smtClean="0">
              <a:solidFill>
                <a:srgbClr val="00B050"/>
              </a:solidFill>
              <a:latin typeface="Times New Roman" pitchFamily="18" charset="0"/>
              <a:cs typeface="Times New Roman" pitchFamily="18" charset="0"/>
            </a:endParaRPr>
          </a:p>
          <a:p>
            <a:pPr algn="just">
              <a:lnSpc>
                <a:spcPct val="150000"/>
              </a:lnSpc>
            </a:pPr>
            <a:endParaRPr lang="en-US" sz="2000" dirty="0" smtClean="0">
              <a:solidFill>
                <a:srgbClr val="00B050"/>
              </a:solidFill>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686800" cy="838200"/>
          </a:xfrm>
        </p:spPr>
        <p:txBody>
          <a:bodyPr>
            <a:normAutofit/>
          </a:bodyPr>
          <a:lstStyle/>
          <a:p>
            <a:pPr algn="ctr"/>
            <a:r>
              <a:rPr lang="en-US" sz="3000" dirty="0" smtClean="0">
                <a:solidFill>
                  <a:srgbClr val="C00000"/>
                </a:solidFill>
                <a:latin typeface="Times New Roman" pitchFamily="18" charset="0"/>
                <a:cs typeface="Times New Roman" pitchFamily="18" charset="0"/>
              </a:rPr>
              <a:t>Introduction</a:t>
            </a:r>
            <a:endParaRPr lang="en-US" sz="3000"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buFont typeface="Wingdings" pitchFamily="2" charset="2"/>
              <a:buChar char="Ø"/>
            </a:pPr>
            <a:r>
              <a:rPr lang="en-US" sz="2000" dirty="0" smtClean="0">
                <a:solidFill>
                  <a:srgbClr val="592DA9"/>
                </a:solidFill>
                <a:latin typeface="Times New Roman" pitchFamily="18" charset="0"/>
                <a:cs typeface="Times New Roman" pitchFamily="18" charset="0"/>
              </a:rPr>
              <a:t>The task of data collection begins after a research problem has been defined and research design/ plan chalked out.</a:t>
            </a:r>
          </a:p>
          <a:p>
            <a:pPr algn="just">
              <a:lnSpc>
                <a:spcPct val="150000"/>
              </a:lnSpc>
              <a:buFont typeface="Wingdings" pitchFamily="2" charset="2"/>
              <a:buChar char="Ø"/>
            </a:pPr>
            <a:r>
              <a:rPr lang="en-US" sz="2000" dirty="0" smtClean="0">
                <a:solidFill>
                  <a:srgbClr val="592DA9"/>
                </a:solidFill>
                <a:latin typeface="Times New Roman" pitchFamily="18" charset="0"/>
                <a:cs typeface="Times New Roman" pitchFamily="18" charset="0"/>
              </a:rPr>
              <a:t>Collection of data is an essential part of research proposal. </a:t>
            </a:r>
          </a:p>
          <a:p>
            <a:pPr algn="just">
              <a:lnSpc>
                <a:spcPct val="150000"/>
              </a:lnSpc>
              <a:buFont typeface="Wingdings" pitchFamily="2" charset="2"/>
              <a:buChar char="Ø"/>
            </a:pPr>
            <a:r>
              <a:rPr lang="en-US" sz="2000" dirty="0" smtClean="0">
                <a:solidFill>
                  <a:srgbClr val="592DA9"/>
                </a:solidFill>
                <a:latin typeface="Times New Roman" pitchFamily="18" charset="0"/>
                <a:cs typeface="Times New Roman" pitchFamily="18" charset="0"/>
              </a:rPr>
              <a:t>Once the purpose of statistical investigation has been defined, the problem is to collect data which are relevant to that purpose, to analyze these data and to present them in a meaningful manner.</a:t>
            </a:r>
          </a:p>
          <a:p>
            <a:pPr>
              <a:buFont typeface="Wingdings" pitchFamily="2" charset="2"/>
              <a:buChar char="Ø"/>
            </a:pPr>
            <a:endParaRPr lang="en-US" sz="2000" dirty="0" smtClean="0">
              <a:solidFill>
                <a:srgbClr val="592DA9"/>
              </a:solidFill>
              <a:latin typeface="Times New Roman" pitchFamily="18" charset="0"/>
              <a:cs typeface="Times New Roman" pitchFamily="18" charset="0"/>
            </a:endParaRPr>
          </a:p>
          <a:p>
            <a:pPr>
              <a:buFont typeface="Wingdings" pitchFamily="2" charset="2"/>
              <a:buChar char="Ø"/>
            </a:pPr>
            <a:endParaRPr lang="en-US" sz="2000" dirty="0" smtClean="0">
              <a:solidFill>
                <a:srgbClr val="592DA9"/>
              </a:solidFill>
              <a:latin typeface="Times New Roman" pitchFamily="18" charset="0"/>
              <a:cs typeface="Times New Roman" pitchFamily="18" charset="0"/>
            </a:endParaRPr>
          </a:p>
          <a:p>
            <a:pPr>
              <a:buFont typeface="Wingdings" pitchFamily="2" charset="2"/>
              <a:buChar char="Ø"/>
            </a:pPr>
            <a:endParaRPr lang="en-US" sz="2000" dirty="0" smtClean="0">
              <a:solidFill>
                <a:srgbClr val="592DA9"/>
              </a:solidFill>
              <a:latin typeface="Times New Roman" pitchFamily="18" charset="0"/>
              <a:cs typeface="Times New Roman" pitchFamily="18" charset="0"/>
            </a:endParaRPr>
          </a:p>
          <a:p>
            <a:endParaRPr lang="en-US" sz="2000" dirty="0">
              <a:solidFill>
                <a:srgbClr val="592DA9"/>
              </a:solidFill>
              <a:latin typeface="Times New Roman" pitchFamily="18" charset="0"/>
              <a:cs typeface="Times New Roman"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04800"/>
            <a:ext cx="8610600" cy="882650"/>
          </a:xfrm>
        </p:spPr>
        <p:txBody>
          <a:bodyPr/>
          <a:lstStyle/>
          <a:p>
            <a:pPr algn="ctr"/>
            <a:r>
              <a:rPr lang="en-US" dirty="0" smtClean="0">
                <a:solidFill>
                  <a:srgbClr val="C00000"/>
                </a:solidFill>
                <a:latin typeface="Times New Roman" pitchFamily="18" charset="0"/>
                <a:cs typeface="Times New Roman" pitchFamily="18" charset="0"/>
              </a:rPr>
              <a:t>LIMITATIONS</a:t>
            </a:r>
            <a:endParaRPr lang="en-US" dirty="0"/>
          </a:p>
        </p:txBody>
      </p:sp>
      <p:sp>
        <p:nvSpPr>
          <p:cNvPr id="3" name="Rectangle 2"/>
          <p:cNvSpPr/>
          <p:nvPr/>
        </p:nvSpPr>
        <p:spPr>
          <a:xfrm>
            <a:off x="990600" y="1676400"/>
            <a:ext cx="7391400" cy="3268652"/>
          </a:xfrm>
          <a:prstGeom prst="rect">
            <a:avLst/>
          </a:prstGeom>
        </p:spPr>
        <p:txBody>
          <a:bodyPr wrap="square">
            <a:spAutoFit/>
          </a:bodyPr>
          <a:lstStyle/>
          <a:p>
            <a:pPr algn="just">
              <a:lnSpc>
                <a:spcPct val="150000"/>
              </a:lnSpc>
              <a:buFont typeface="Wingdings" pitchFamily="2" charset="2"/>
              <a:buChar char="Ø"/>
            </a:pPr>
            <a:r>
              <a:rPr lang="en-US" sz="2000" dirty="0" smtClean="0">
                <a:solidFill>
                  <a:srgbClr val="00B050"/>
                </a:solidFill>
                <a:latin typeface="Times New Roman" pitchFamily="18" charset="0"/>
                <a:cs typeface="Times New Roman" pitchFamily="18" charset="0"/>
              </a:rPr>
              <a:t>More time and money are required for collection of data by scheduled method.</a:t>
            </a:r>
          </a:p>
          <a:p>
            <a:pPr algn="just">
              <a:lnSpc>
                <a:spcPct val="150000"/>
              </a:lnSpc>
              <a:buFont typeface="Wingdings" pitchFamily="2" charset="2"/>
              <a:buChar char="Ø"/>
            </a:pPr>
            <a:r>
              <a:rPr lang="en-US" sz="2000" dirty="0" smtClean="0">
                <a:solidFill>
                  <a:srgbClr val="00B050"/>
                </a:solidFill>
                <a:latin typeface="Times New Roman" pitchFamily="18" charset="0"/>
                <a:cs typeface="Times New Roman" pitchFamily="18" charset="0"/>
              </a:rPr>
              <a:t> Language of enumerators is also an important factor in the scheduled method.</a:t>
            </a:r>
          </a:p>
          <a:p>
            <a:pPr algn="just">
              <a:lnSpc>
                <a:spcPct val="150000"/>
              </a:lnSpc>
              <a:buFont typeface="Wingdings" pitchFamily="2" charset="2"/>
              <a:buChar char="Ø"/>
            </a:pPr>
            <a:r>
              <a:rPr lang="en-US" sz="2000" dirty="0" smtClean="0">
                <a:solidFill>
                  <a:srgbClr val="00B050"/>
                </a:solidFill>
                <a:latin typeface="Times New Roman" pitchFamily="18" charset="0"/>
                <a:cs typeface="Times New Roman" pitchFamily="18" charset="0"/>
              </a:rPr>
              <a:t>There usually remains the difficulty in sending enumerators over a relatively wider area in this method.</a:t>
            </a:r>
          </a:p>
          <a:p>
            <a:pPr algn="just">
              <a:lnSpc>
                <a:spcPct val="150000"/>
              </a:lnSpc>
            </a:pPr>
            <a:endParaRPr lang="en-US" sz="2000" dirty="0">
              <a:solidFill>
                <a:srgbClr val="00B050"/>
              </a:solidFill>
              <a:latin typeface="Times New Roman" pitchFamily="18" charset="0"/>
              <a:cs typeface="Times New Roman"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228600"/>
            <a:ext cx="7498080" cy="1143000"/>
          </a:xfrm>
        </p:spPr>
        <p:txBody>
          <a:bodyPr>
            <a:normAutofit/>
          </a:bodyPr>
          <a:lstStyle/>
          <a:p>
            <a:pPr algn="ctr"/>
            <a:r>
              <a:rPr lang="en-US" sz="2800" b="1" dirty="0" smtClean="0">
                <a:solidFill>
                  <a:srgbClr val="C00000"/>
                </a:solidFill>
                <a:latin typeface="Times New Roman" pitchFamily="18" charset="0"/>
                <a:cs typeface="Times New Roman" pitchFamily="18" charset="0"/>
              </a:rPr>
              <a:t>INTERVIEW</a:t>
            </a:r>
            <a:endParaRPr lang="en-US" sz="2800" b="1"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1036320" y="1143000"/>
            <a:ext cx="7802880" cy="4800600"/>
          </a:xfrm>
        </p:spPr>
        <p:txBody>
          <a:bodyPr>
            <a:normAutofit/>
          </a:bodyPr>
          <a:lstStyle/>
          <a:p>
            <a:pPr algn="just">
              <a:lnSpc>
                <a:spcPct val="150000"/>
              </a:lnSpc>
              <a:buFont typeface="Wingdings" pitchFamily="2" charset="2"/>
              <a:buChar char="Ø"/>
            </a:pPr>
            <a:r>
              <a:rPr lang="en-US" sz="2000" dirty="0" smtClean="0">
                <a:solidFill>
                  <a:srgbClr val="002060"/>
                </a:solidFill>
                <a:latin typeface="Times New Roman" pitchFamily="18" charset="0"/>
                <a:cs typeface="Times New Roman" pitchFamily="18" charset="0"/>
              </a:rPr>
              <a:t>Interview is verbal questioning. </a:t>
            </a:r>
          </a:p>
          <a:p>
            <a:pPr algn="just">
              <a:lnSpc>
                <a:spcPct val="150000"/>
              </a:lnSpc>
              <a:buFont typeface="Wingdings" pitchFamily="2" charset="2"/>
              <a:buChar char="Ø"/>
            </a:pPr>
            <a:r>
              <a:rPr lang="en-US" sz="2000" dirty="0" smtClean="0">
                <a:solidFill>
                  <a:srgbClr val="002060"/>
                </a:solidFill>
                <a:latin typeface="Times New Roman" pitchFamily="18" charset="0"/>
                <a:cs typeface="Times New Roman" pitchFamily="18" charset="0"/>
              </a:rPr>
              <a:t>As a research tool or as a method of data collection.</a:t>
            </a:r>
          </a:p>
          <a:p>
            <a:pPr algn="just">
              <a:lnSpc>
                <a:spcPct val="150000"/>
              </a:lnSpc>
              <a:buFont typeface="Wingdings" pitchFamily="2" charset="2"/>
              <a:buChar char="Ø"/>
            </a:pPr>
            <a:r>
              <a:rPr lang="en-US" sz="2000" dirty="0" smtClean="0">
                <a:solidFill>
                  <a:srgbClr val="002060"/>
                </a:solidFill>
                <a:latin typeface="Times New Roman" pitchFamily="18" charset="0"/>
                <a:cs typeface="Times New Roman" pitchFamily="18" charset="0"/>
              </a:rPr>
              <a:t>Research interview is prepared executed in a systematic way, it is controlled by the researcher to avoid bias and distortion, and it is related to a specific research question and a specific purpose.</a:t>
            </a:r>
          </a:p>
          <a:p>
            <a:pPr algn="just">
              <a:lnSpc>
                <a:spcPct val="150000"/>
              </a:lnSpc>
            </a:pPr>
            <a:endParaRPr lang="en-US" sz="2000" dirty="0">
              <a:solidFill>
                <a:srgbClr val="00206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52400"/>
            <a:ext cx="7498080" cy="1143000"/>
          </a:xfrm>
        </p:spPr>
        <p:txBody>
          <a:bodyPr>
            <a:normAutofit/>
          </a:bodyPr>
          <a:lstStyle/>
          <a:p>
            <a:pPr algn="ctr"/>
            <a:r>
              <a:rPr lang="en-US" sz="3000" b="1" dirty="0" smtClean="0">
                <a:solidFill>
                  <a:srgbClr val="C00000"/>
                </a:solidFill>
                <a:latin typeface="Times New Roman" pitchFamily="18" charset="0"/>
                <a:cs typeface="Times New Roman" pitchFamily="18" charset="0"/>
              </a:rPr>
              <a:t>CHARACTERISTICS</a:t>
            </a:r>
            <a:endParaRPr lang="en-US" sz="3000"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838200" y="1143000"/>
            <a:ext cx="7696200" cy="5715000"/>
          </a:xfrm>
        </p:spPr>
        <p:txBody>
          <a:bodyPr>
            <a:normAutofit/>
          </a:bodyPr>
          <a:lstStyle/>
          <a:p>
            <a:pPr algn="just">
              <a:lnSpc>
                <a:spcPct val="150000"/>
              </a:lnSpc>
              <a:buFont typeface="Wingdings" pitchFamily="2" charset="2"/>
              <a:buChar char="v"/>
            </a:pPr>
            <a:r>
              <a:rPr lang="en-US" sz="2000" dirty="0" smtClean="0">
                <a:solidFill>
                  <a:srgbClr val="592DA9"/>
                </a:solidFill>
                <a:latin typeface="Times New Roman" pitchFamily="18" charset="0"/>
                <a:cs typeface="Times New Roman" pitchFamily="18" charset="0"/>
              </a:rPr>
              <a:t>Interview method as a method of data collection is quite different from questionnaire methods. </a:t>
            </a:r>
          </a:p>
          <a:p>
            <a:pPr algn="just">
              <a:lnSpc>
                <a:spcPct val="150000"/>
              </a:lnSpc>
              <a:buFont typeface="Wingdings" pitchFamily="2" charset="2"/>
              <a:buChar char="v"/>
            </a:pPr>
            <a:r>
              <a:rPr lang="en-US" sz="2000" dirty="0" smtClean="0">
                <a:solidFill>
                  <a:srgbClr val="592DA9"/>
                </a:solidFill>
                <a:latin typeface="Times New Roman" pitchFamily="18" charset="0"/>
                <a:cs typeface="Times New Roman" pitchFamily="18" charset="0"/>
              </a:rPr>
              <a:t>In this method the interviewer himself approaches the respondents, puts questions to him and himself records the replies usually without bringing that to his notice.</a:t>
            </a:r>
          </a:p>
          <a:p>
            <a:pPr algn="just">
              <a:lnSpc>
                <a:spcPct val="150000"/>
              </a:lnSpc>
              <a:buFont typeface="Wingdings" pitchFamily="2" charset="2"/>
              <a:buChar char="v"/>
            </a:pPr>
            <a:r>
              <a:rPr lang="en-US" sz="2000" dirty="0" smtClean="0">
                <a:solidFill>
                  <a:srgbClr val="592DA9"/>
                </a:solidFill>
                <a:latin typeface="Times New Roman" pitchFamily="18" charset="0"/>
                <a:cs typeface="Times New Roman" pitchFamily="18" charset="0"/>
              </a:rPr>
              <a:t>In this method there is direct contact between the respondents and the informant.</a:t>
            </a:r>
          </a:p>
          <a:p>
            <a:pPr algn="just">
              <a:lnSpc>
                <a:spcPct val="150000"/>
              </a:lnSpc>
            </a:pPr>
            <a:endParaRPr lang="en-US" sz="2000" dirty="0">
              <a:solidFill>
                <a:srgbClr val="592DA9"/>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28600"/>
            <a:ext cx="7498080" cy="1143000"/>
          </a:xfrm>
        </p:spPr>
        <p:txBody>
          <a:bodyPr>
            <a:normAutofit/>
          </a:bodyPr>
          <a:lstStyle/>
          <a:p>
            <a:pPr algn="ctr"/>
            <a:r>
              <a:rPr lang="en-US" sz="3000" b="1" dirty="0" smtClean="0">
                <a:solidFill>
                  <a:srgbClr val="C00000"/>
                </a:solidFill>
                <a:latin typeface="Times New Roman" pitchFamily="18" charset="0"/>
                <a:cs typeface="Times New Roman" pitchFamily="18" charset="0"/>
              </a:rPr>
              <a:t>TYPES OF INTERVIEW</a:t>
            </a:r>
            <a:endParaRPr lang="en-US" sz="3000" b="1"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960120" y="1066800"/>
            <a:ext cx="7498080" cy="4800600"/>
          </a:xfrm>
        </p:spPr>
        <p:txBody>
          <a:bodyPr>
            <a:noAutofit/>
          </a:bodyPr>
          <a:lstStyle/>
          <a:p>
            <a:pPr marL="596646" indent="-514350" algn="just">
              <a:buFont typeface="+mj-lt"/>
              <a:buAutoNum type="romanUcPeriod"/>
            </a:pPr>
            <a:r>
              <a:rPr lang="en-US" sz="2000" dirty="0" smtClean="0">
                <a:solidFill>
                  <a:srgbClr val="C00000"/>
                </a:solidFill>
                <a:latin typeface="Times New Roman" pitchFamily="18" charset="0"/>
                <a:cs typeface="Times New Roman" pitchFamily="18" charset="0"/>
              </a:rPr>
              <a:t>Classification on the basis of techniques: Structured &amp; Unstructured Interview.</a:t>
            </a:r>
          </a:p>
          <a:p>
            <a:pPr marL="596646" indent="-514350" algn="just">
              <a:buFont typeface="+mj-lt"/>
              <a:buAutoNum type="romanUcPeriod"/>
            </a:pPr>
            <a:endParaRPr lang="en-US" sz="2000" dirty="0" smtClean="0">
              <a:solidFill>
                <a:srgbClr val="C00000"/>
              </a:solidFill>
              <a:latin typeface="Times New Roman" pitchFamily="18" charset="0"/>
              <a:cs typeface="Times New Roman" pitchFamily="18" charset="0"/>
            </a:endParaRPr>
          </a:p>
          <a:p>
            <a:pPr marL="653796" indent="-571500" algn="just">
              <a:buFont typeface="+mj-lt"/>
              <a:buAutoNum type="romanUcPeriod"/>
            </a:pPr>
            <a:r>
              <a:rPr lang="en-US" sz="2000" dirty="0" smtClean="0">
                <a:solidFill>
                  <a:srgbClr val="C00000"/>
                </a:solidFill>
                <a:latin typeface="Times New Roman" pitchFamily="18" charset="0"/>
                <a:cs typeface="Times New Roman" pitchFamily="18" charset="0"/>
              </a:rPr>
              <a:t>Classification on the basis of number of respondents:   Personal Interview &amp; Group Interview.  </a:t>
            </a:r>
          </a:p>
          <a:p>
            <a:pPr marL="653796" indent="-571500" algn="just">
              <a:buFont typeface="+mj-lt"/>
              <a:buAutoNum type="romanUcPeriod"/>
            </a:pPr>
            <a:endParaRPr lang="en-US" sz="2000" dirty="0" smtClean="0">
              <a:solidFill>
                <a:srgbClr val="C00000"/>
              </a:solidFill>
              <a:latin typeface="Times New Roman" pitchFamily="18" charset="0"/>
              <a:cs typeface="Times New Roman" pitchFamily="18" charset="0"/>
            </a:endParaRPr>
          </a:p>
          <a:p>
            <a:pPr marL="653796" indent="-571500" algn="just">
              <a:buFont typeface="+mj-lt"/>
              <a:buAutoNum type="romanUcPeriod"/>
            </a:pPr>
            <a:r>
              <a:rPr lang="en-US" sz="2000" dirty="0" smtClean="0">
                <a:solidFill>
                  <a:srgbClr val="C00000"/>
                </a:solidFill>
                <a:latin typeface="Times New Roman" pitchFamily="18" charset="0"/>
                <a:cs typeface="Times New Roman" pitchFamily="18" charset="0"/>
              </a:rPr>
              <a:t>Classification on the basis of aim of study:   Diagnostic Interview,  Treatment Interview &amp; Research Interview. </a:t>
            </a:r>
          </a:p>
          <a:p>
            <a:pPr marL="653796" indent="-571500" algn="just">
              <a:buFont typeface="+mj-lt"/>
              <a:buAutoNum type="romanUcPeriod"/>
            </a:pPr>
            <a:endParaRPr lang="en-US" sz="2000" dirty="0" smtClean="0">
              <a:solidFill>
                <a:srgbClr val="C00000"/>
              </a:solidFill>
              <a:latin typeface="Times New Roman" pitchFamily="18" charset="0"/>
              <a:cs typeface="Times New Roman" pitchFamily="18" charset="0"/>
            </a:endParaRPr>
          </a:p>
          <a:p>
            <a:pPr marL="653796" indent="-571500" algn="just">
              <a:buFont typeface="+mj-lt"/>
              <a:buAutoNum type="romanUcPeriod"/>
            </a:pPr>
            <a:r>
              <a:rPr lang="en-US" sz="2000" dirty="0" smtClean="0">
                <a:solidFill>
                  <a:srgbClr val="C00000"/>
                </a:solidFill>
                <a:latin typeface="Times New Roman" pitchFamily="18" charset="0"/>
                <a:cs typeface="Times New Roman" pitchFamily="18" charset="0"/>
              </a:rPr>
              <a:t>Classification on the basis of nature of planning:  Pre-arranged Interview &amp; Casual Interview.                          </a:t>
            </a:r>
            <a:endParaRPr lang="en-US" sz="2000" dirty="0">
              <a:solidFill>
                <a:srgbClr val="C000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1143000"/>
          </a:xfrm>
        </p:spPr>
        <p:txBody>
          <a:bodyPr>
            <a:normAutofit/>
          </a:bodyPr>
          <a:lstStyle/>
          <a:p>
            <a:pPr algn="ctr"/>
            <a:r>
              <a:rPr lang="en-US" sz="3000" dirty="0" smtClean="0">
                <a:solidFill>
                  <a:srgbClr val="C00000"/>
                </a:solidFill>
                <a:latin typeface="Times New Roman" pitchFamily="18" charset="0"/>
                <a:cs typeface="Times New Roman" pitchFamily="18" charset="0"/>
              </a:rPr>
              <a:t>MAIN OBJECTIVES OF INTERVIEW</a:t>
            </a:r>
            <a:endParaRPr lang="en-US" sz="3000"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838200" y="1066800"/>
            <a:ext cx="7924800" cy="5181600"/>
          </a:xfrm>
        </p:spPr>
        <p:txBody>
          <a:bodyPr>
            <a:noAutofit/>
          </a:bodyPr>
          <a:lstStyle/>
          <a:p>
            <a:pPr algn="just">
              <a:lnSpc>
                <a:spcPct val="150000"/>
              </a:lnSpc>
              <a:buFont typeface="Wingdings" pitchFamily="2" charset="2"/>
              <a:buChar char="Ø"/>
            </a:pPr>
            <a:r>
              <a:rPr lang="en-US" sz="2400" dirty="0" smtClean="0">
                <a:solidFill>
                  <a:srgbClr val="002060"/>
                </a:solidFill>
                <a:latin typeface="Times New Roman" pitchFamily="18" charset="0"/>
                <a:cs typeface="Times New Roman" pitchFamily="18" charset="0"/>
              </a:rPr>
              <a:t>New hypothesis.</a:t>
            </a:r>
          </a:p>
          <a:p>
            <a:pPr algn="just">
              <a:lnSpc>
                <a:spcPct val="150000"/>
              </a:lnSpc>
              <a:buFont typeface="Wingdings" pitchFamily="2" charset="2"/>
              <a:buChar char="Ø"/>
            </a:pPr>
            <a:r>
              <a:rPr lang="en-US" sz="2400" dirty="0" smtClean="0">
                <a:solidFill>
                  <a:srgbClr val="002060"/>
                </a:solidFill>
                <a:latin typeface="Times New Roman" pitchFamily="18" charset="0"/>
                <a:cs typeface="Times New Roman" pitchFamily="18" charset="0"/>
              </a:rPr>
              <a:t>Collection of primary data.</a:t>
            </a:r>
          </a:p>
          <a:p>
            <a:pPr algn="just">
              <a:lnSpc>
                <a:spcPct val="150000"/>
              </a:lnSpc>
              <a:buFont typeface="Wingdings" pitchFamily="2" charset="2"/>
              <a:buChar char="Ø"/>
            </a:pPr>
            <a:r>
              <a:rPr lang="en-US" sz="2400" dirty="0" smtClean="0">
                <a:solidFill>
                  <a:srgbClr val="002060"/>
                </a:solidFill>
                <a:latin typeface="Times New Roman" pitchFamily="18" charset="0"/>
                <a:cs typeface="Times New Roman" pitchFamily="18" charset="0"/>
              </a:rPr>
              <a:t>Knowledge of qualitative facts.</a:t>
            </a:r>
          </a:p>
          <a:p>
            <a:pPr algn="just">
              <a:lnSpc>
                <a:spcPct val="150000"/>
              </a:lnSpc>
              <a:buFont typeface="Wingdings" pitchFamily="2" charset="2"/>
              <a:buChar char="Ø"/>
            </a:pPr>
            <a:r>
              <a:rPr lang="en-US" sz="2400" dirty="0" smtClean="0">
                <a:solidFill>
                  <a:srgbClr val="002060"/>
                </a:solidFill>
                <a:latin typeface="Times New Roman" pitchFamily="18" charset="0"/>
                <a:cs typeface="Times New Roman" pitchFamily="18" charset="0"/>
              </a:rPr>
              <a:t>To seek opportunity for observation.</a:t>
            </a:r>
          </a:p>
          <a:p>
            <a:pPr algn="just">
              <a:lnSpc>
                <a:spcPct val="150000"/>
              </a:lnSpc>
              <a:buFont typeface="Wingdings" pitchFamily="2" charset="2"/>
              <a:buChar char="Ø"/>
            </a:pPr>
            <a:r>
              <a:rPr lang="en-US" sz="2400" dirty="0" smtClean="0">
                <a:solidFill>
                  <a:srgbClr val="002060"/>
                </a:solidFill>
                <a:latin typeface="Times New Roman" pitchFamily="18" charset="0"/>
                <a:cs typeface="Times New Roman" pitchFamily="18" charset="0"/>
              </a:rPr>
              <a:t>Collect information about unknown facts through face to face contacts.</a:t>
            </a:r>
          </a:p>
          <a:p>
            <a:pPr algn="just">
              <a:lnSpc>
                <a:spcPct val="150000"/>
              </a:lnSpc>
              <a:buFont typeface="Wingdings" pitchFamily="2" charset="2"/>
              <a:buChar char="Ø"/>
            </a:pPr>
            <a:r>
              <a:rPr lang="en-US" sz="2400" dirty="0" smtClean="0">
                <a:solidFill>
                  <a:srgbClr val="002060"/>
                </a:solidFill>
                <a:latin typeface="Times New Roman" pitchFamily="18" charset="0"/>
                <a:cs typeface="Times New Roman" pitchFamily="18" charset="0"/>
              </a:rPr>
              <a:t>To know inner feelings of the respondent.   </a:t>
            </a:r>
          </a:p>
          <a:p>
            <a:pPr algn="just">
              <a:lnSpc>
                <a:spcPct val="150000"/>
              </a:lnSpc>
              <a:buFont typeface="Wingdings" pitchFamily="2" charset="2"/>
              <a:buChar char="Ø"/>
            </a:pPr>
            <a:r>
              <a:rPr lang="en-US" sz="2400" dirty="0" smtClean="0">
                <a:solidFill>
                  <a:srgbClr val="002060"/>
                </a:solidFill>
                <a:latin typeface="Times New Roman" pitchFamily="18" charset="0"/>
                <a:cs typeface="Times New Roman" pitchFamily="18" charset="0"/>
              </a:rPr>
              <a:t>To collect additional information of different persons about different problems in different situations.</a:t>
            </a:r>
          </a:p>
          <a:p>
            <a:pPr algn="just">
              <a:lnSpc>
                <a:spcPct val="150000"/>
              </a:lnSpc>
              <a:buFont typeface="Wingdings" pitchFamily="2" charset="2"/>
              <a:buChar char="Ø"/>
            </a:pPr>
            <a:endParaRPr lang="en-US" sz="2400" dirty="0">
              <a:solidFill>
                <a:srgbClr val="00206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6200"/>
            <a:ext cx="7498080" cy="1143000"/>
          </a:xfrm>
        </p:spPr>
        <p:txBody>
          <a:bodyPr>
            <a:normAutofit/>
          </a:bodyPr>
          <a:lstStyle/>
          <a:p>
            <a:pPr algn="ctr"/>
            <a:r>
              <a:rPr lang="en-US" sz="3000" dirty="0" smtClean="0">
                <a:solidFill>
                  <a:srgbClr val="C00000"/>
                </a:solidFill>
                <a:latin typeface="Times New Roman" pitchFamily="18" charset="0"/>
                <a:cs typeface="Times New Roman" pitchFamily="18" charset="0"/>
              </a:rPr>
              <a:t>MERITS</a:t>
            </a:r>
            <a:endParaRPr lang="en-US" sz="3000"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914400" y="1371600"/>
            <a:ext cx="7848600" cy="5943600"/>
          </a:xfrm>
        </p:spPr>
        <p:txBody>
          <a:bodyPr>
            <a:normAutofit/>
          </a:bodyPr>
          <a:lstStyle/>
          <a:p>
            <a:pPr algn="just">
              <a:buFont typeface="Wingdings" pitchFamily="2" charset="2"/>
              <a:buChar char="Ø"/>
            </a:pPr>
            <a:r>
              <a:rPr lang="en-US" sz="2000" dirty="0" smtClean="0">
                <a:solidFill>
                  <a:srgbClr val="00B050"/>
                </a:solidFill>
                <a:latin typeface="Times New Roman" pitchFamily="18" charset="0"/>
                <a:cs typeface="Times New Roman" pitchFamily="18" charset="0"/>
              </a:rPr>
              <a:t>The information is obtained quickly.</a:t>
            </a:r>
          </a:p>
          <a:p>
            <a:pPr algn="just">
              <a:buFont typeface="Wingdings" pitchFamily="2" charset="2"/>
              <a:buChar char="Ø"/>
            </a:pPr>
            <a:r>
              <a:rPr lang="en-US" sz="2000" dirty="0" smtClean="0">
                <a:solidFill>
                  <a:srgbClr val="00B050"/>
                </a:solidFill>
                <a:latin typeface="Times New Roman" pitchFamily="18" charset="0"/>
                <a:cs typeface="Times New Roman" pitchFamily="18" charset="0"/>
              </a:rPr>
              <a:t>Respondents interpret the questions properly.</a:t>
            </a:r>
          </a:p>
          <a:p>
            <a:pPr algn="just">
              <a:buFont typeface="Wingdings" pitchFamily="2" charset="2"/>
              <a:buChar char="Ø"/>
            </a:pPr>
            <a:r>
              <a:rPr lang="en-US" sz="2000" dirty="0" smtClean="0">
                <a:solidFill>
                  <a:srgbClr val="00B050"/>
                </a:solidFill>
                <a:latin typeface="Times New Roman" pitchFamily="18" charset="0"/>
                <a:cs typeface="Times New Roman" pitchFamily="18" charset="0"/>
              </a:rPr>
              <a:t>It permits flexibility in questioning.</a:t>
            </a:r>
          </a:p>
          <a:p>
            <a:pPr algn="just">
              <a:buFont typeface="Wingdings" pitchFamily="2" charset="2"/>
              <a:buChar char="Ø"/>
            </a:pPr>
            <a:r>
              <a:rPr lang="en-US" sz="2000" dirty="0" smtClean="0">
                <a:solidFill>
                  <a:srgbClr val="00B050"/>
                </a:solidFill>
                <a:latin typeface="Times New Roman" pitchFamily="18" charset="0"/>
                <a:cs typeface="Times New Roman" pitchFamily="18" charset="0"/>
              </a:rPr>
              <a:t>The validity of the information can be readily checked.</a:t>
            </a:r>
          </a:p>
          <a:p>
            <a:pPr algn="just">
              <a:buFont typeface="Wingdings" pitchFamily="2" charset="2"/>
              <a:buChar char="Ø"/>
            </a:pPr>
            <a:r>
              <a:rPr lang="en-US" sz="2000" dirty="0" smtClean="0">
                <a:solidFill>
                  <a:srgbClr val="00B050"/>
                </a:solidFill>
                <a:latin typeface="Times New Roman" pitchFamily="18" charset="0"/>
                <a:cs typeface="Times New Roman" pitchFamily="18" charset="0"/>
              </a:rPr>
              <a:t>The response rate is high.</a:t>
            </a:r>
          </a:p>
          <a:p>
            <a:pPr algn="just">
              <a:buFont typeface="Wingdings" pitchFamily="2" charset="2"/>
              <a:buChar char="Ø"/>
            </a:pPr>
            <a:r>
              <a:rPr lang="en-US" sz="2000" dirty="0" smtClean="0">
                <a:solidFill>
                  <a:srgbClr val="00B050"/>
                </a:solidFill>
                <a:latin typeface="Times New Roman" pitchFamily="18" charset="0"/>
                <a:cs typeface="Times New Roman" pitchFamily="18" charset="0"/>
              </a:rPr>
              <a:t>Respondents are not required to be educated or handle long questionnaire.</a:t>
            </a:r>
          </a:p>
          <a:p>
            <a:pPr algn="just">
              <a:buFont typeface="Wingdings" pitchFamily="2" charset="2"/>
              <a:buChar char="Ø"/>
            </a:pPr>
            <a:r>
              <a:rPr lang="en-US" sz="2000" dirty="0" smtClean="0">
                <a:solidFill>
                  <a:srgbClr val="00B050"/>
                </a:solidFill>
                <a:latin typeface="Times New Roman" pitchFamily="18" charset="0"/>
                <a:cs typeface="Times New Roman" pitchFamily="18" charset="0"/>
              </a:rPr>
              <a:t>Identity of the respondent is known.</a:t>
            </a:r>
          </a:p>
          <a:p>
            <a:pPr algn="just">
              <a:buFont typeface="Wingdings" pitchFamily="2" charset="2"/>
              <a:buChar char="Ø"/>
            </a:pPr>
            <a:r>
              <a:rPr lang="en-US" sz="2000" dirty="0" smtClean="0">
                <a:solidFill>
                  <a:srgbClr val="00B050"/>
                </a:solidFill>
                <a:latin typeface="Times New Roman" pitchFamily="18" charset="0"/>
                <a:cs typeface="Times New Roman" pitchFamily="18" charset="0"/>
              </a:rPr>
              <a:t>Interviewer can explain difficult terms and remove confusion and misunderstanding.</a:t>
            </a:r>
          </a:p>
          <a:p>
            <a:pPr algn="just"/>
            <a:endParaRPr lang="en-US" sz="2000" dirty="0" smtClean="0">
              <a:solidFill>
                <a:srgbClr val="00B050"/>
              </a:solidFill>
              <a:latin typeface="Times New Roman" pitchFamily="18" charset="0"/>
              <a:cs typeface="Times New Roman" pitchFamily="18" charset="0"/>
            </a:endParaRPr>
          </a:p>
          <a:p>
            <a:pPr algn="just"/>
            <a:endParaRPr lang="en-US" sz="2000" dirty="0">
              <a:solidFill>
                <a:srgbClr val="00B05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3920" y="-76200"/>
            <a:ext cx="7498080" cy="1143000"/>
          </a:xfrm>
        </p:spPr>
        <p:txBody>
          <a:bodyPr>
            <a:normAutofit/>
          </a:bodyPr>
          <a:lstStyle/>
          <a:p>
            <a:pPr algn="ctr"/>
            <a:r>
              <a:rPr lang="en-US" sz="3000" dirty="0" smtClean="0">
                <a:solidFill>
                  <a:srgbClr val="C00000"/>
                </a:solidFill>
                <a:latin typeface="Times New Roman" pitchFamily="18" charset="0"/>
                <a:cs typeface="Times New Roman" pitchFamily="18" charset="0"/>
              </a:rPr>
              <a:t>LIMITATIONS</a:t>
            </a:r>
            <a:endParaRPr lang="en-US" sz="3000"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762000" y="1143000"/>
            <a:ext cx="7924800" cy="6019800"/>
          </a:xfrm>
        </p:spPr>
        <p:txBody>
          <a:bodyPr>
            <a:normAutofit/>
          </a:bodyPr>
          <a:lstStyle/>
          <a:p>
            <a:pPr algn="just">
              <a:lnSpc>
                <a:spcPct val="150000"/>
              </a:lnSpc>
              <a:buFont typeface="Wingdings" pitchFamily="2" charset="2"/>
              <a:buChar char="Ø"/>
            </a:pPr>
            <a:r>
              <a:rPr lang="en-US" sz="2000" dirty="0" smtClean="0">
                <a:solidFill>
                  <a:srgbClr val="00B050"/>
                </a:solidFill>
                <a:latin typeface="Times New Roman" pitchFamily="18" charset="0"/>
                <a:cs typeface="Times New Roman" pitchFamily="18" charset="0"/>
              </a:rPr>
              <a:t>The interviewees can hide information or give wrong information because of fear of identity.</a:t>
            </a:r>
          </a:p>
          <a:p>
            <a:pPr algn="just">
              <a:lnSpc>
                <a:spcPct val="150000"/>
              </a:lnSpc>
              <a:buFont typeface="Wingdings" pitchFamily="2" charset="2"/>
              <a:buChar char="Ø"/>
            </a:pPr>
            <a:r>
              <a:rPr lang="en-US" sz="2000" dirty="0" smtClean="0">
                <a:solidFill>
                  <a:srgbClr val="00B050"/>
                </a:solidFill>
                <a:latin typeface="Times New Roman" pitchFamily="18" charset="0"/>
                <a:cs typeface="Times New Roman" pitchFamily="18" charset="0"/>
              </a:rPr>
              <a:t>Interviews are more costly and time consuming than questionnaires.</a:t>
            </a:r>
          </a:p>
          <a:p>
            <a:pPr algn="just">
              <a:lnSpc>
                <a:spcPct val="150000"/>
              </a:lnSpc>
              <a:buFont typeface="Wingdings" pitchFamily="2" charset="2"/>
              <a:buChar char="Ø"/>
            </a:pPr>
            <a:r>
              <a:rPr lang="en-US" sz="2000" dirty="0" smtClean="0">
                <a:solidFill>
                  <a:srgbClr val="00B050"/>
                </a:solidFill>
                <a:latin typeface="Times New Roman" pitchFamily="18" charset="0"/>
                <a:cs typeface="Times New Roman" pitchFamily="18" charset="0"/>
              </a:rPr>
              <a:t>The nature and extent of responses depends upon interviewee’s mood.</a:t>
            </a:r>
          </a:p>
          <a:p>
            <a:pPr algn="just">
              <a:lnSpc>
                <a:spcPct val="150000"/>
              </a:lnSpc>
              <a:buFont typeface="Wingdings" pitchFamily="2" charset="2"/>
              <a:buChar char="Ø"/>
            </a:pPr>
            <a:r>
              <a:rPr lang="en-US" sz="2000" dirty="0" smtClean="0">
                <a:solidFill>
                  <a:srgbClr val="00B050"/>
                </a:solidFill>
                <a:latin typeface="Times New Roman" pitchFamily="18" charset="0"/>
                <a:cs typeface="Times New Roman" pitchFamily="18" charset="0"/>
              </a:rPr>
              <a:t>The interviewer may record the responses differently, depending upon his own interpretation sometimes.</a:t>
            </a:r>
          </a:p>
          <a:p>
            <a:pPr algn="just">
              <a:lnSpc>
                <a:spcPct val="150000"/>
              </a:lnSpc>
              <a:buFont typeface="Wingdings" pitchFamily="2" charset="2"/>
              <a:buChar char="Ø"/>
            </a:pPr>
            <a:r>
              <a:rPr lang="en-US" sz="2000" dirty="0" smtClean="0">
                <a:solidFill>
                  <a:srgbClr val="00B050"/>
                </a:solidFill>
                <a:latin typeface="Times New Roman" pitchFamily="18" charset="0"/>
                <a:cs typeface="Times New Roman" pitchFamily="18" charset="0"/>
              </a:rPr>
              <a:t>It offers less anonymity than other methods.</a:t>
            </a:r>
          </a:p>
          <a:p>
            <a:pPr algn="just">
              <a:lnSpc>
                <a:spcPct val="150000"/>
              </a:lnSpc>
              <a:buFont typeface="Wingdings" pitchFamily="2" charset="2"/>
              <a:buChar char="Ø"/>
            </a:pPr>
            <a:r>
              <a:rPr lang="en-US" sz="2000" dirty="0" smtClean="0">
                <a:solidFill>
                  <a:srgbClr val="00B050"/>
                </a:solidFill>
                <a:latin typeface="Times New Roman" pitchFamily="18" charset="0"/>
                <a:cs typeface="Times New Roman" pitchFamily="18" charset="0"/>
              </a:rPr>
              <a:t>It is less effective for sensitive questions.</a:t>
            </a:r>
            <a:endParaRPr lang="en-US" sz="2000" dirty="0">
              <a:solidFill>
                <a:srgbClr val="00B05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686800" cy="838200"/>
          </a:xfrm>
        </p:spPr>
        <p:txBody>
          <a:bodyPr>
            <a:normAutofit/>
          </a:bodyPr>
          <a:lstStyle/>
          <a:p>
            <a:pPr algn="ctr"/>
            <a:r>
              <a:rPr lang="en-US" sz="3000" dirty="0" smtClean="0">
                <a:solidFill>
                  <a:srgbClr val="C00000"/>
                </a:solidFill>
                <a:latin typeface="Times New Roman" pitchFamily="18" charset="0"/>
                <a:cs typeface="Times New Roman" pitchFamily="18" charset="0"/>
              </a:rPr>
              <a:t>WHAT IS QUESTIONNAIRE</a:t>
            </a:r>
            <a:endParaRPr lang="en-US" sz="3000" dirty="0">
              <a:solidFill>
                <a:schemeClr val="tx2">
                  <a:lumMod val="60000"/>
                  <a:lumOff val="40000"/>
                </a:schemeClr>
              </a:solidFill>
              <a:latin typeface="Times New Roman" pitchFamily="18" charset="0"/>
              <a:cs typeface="Times New Roman" pitchFamily="18" charset="0"/>
            </a:endParaRPr>
          </a:p>
        </p:txBody>
      </p:sp>
      <p:sp>
        <p:nvSpPr>
          <p:cNvPr id="3" name="Content Placeholder 2"/>
          <p:cNvSpPr>
            <a:spLocks noGrp="1"/>
          </p:cNvSpPr>
          <p:nvPr>
            <p:ph idx="1"/>
          </p:nvPr>
        </p:nvSpPr>
        <p:spPr>
          <a:xfrm>
            <a:off x="304800" y="1554162"/>
            <a:ext cx="8534400" cy="4525963"/>
          </a:xfrm>
        </p:spPr>
        <p:txBody>
          <a:bodyPr>
            <a:normAutofit/>
          </a:bodyPr>
          <a:lstStyle/>
          <a:p>
            <a:pPr algn="just">
              <a:buFont typeface="Wingdings" pitchFamily="2" charset="2"/>
              <a:buChar char="Ø"/>
            </a:pPr>
            <a:r>
              <a:rPr lang="en-US" sz="2000" dirty="0" smtClean="0">
                <a:solidFill>
                  <a:srgbClr val="002060"/>
                </a:solidFill>
                <a:latin typeface="Times New Roman" pitchFamily="18" charset="0"/>
                <a:cs typeface="Times New Roman" pitchFamily="18" charset="0"/>
              </a:rPr>
              <a:t> It is the structured set of questions usually sent by mail though sometimes it is delivered by hand also. </a:t>
            </a:r>
          </a:p>
          <a:p>
            <a:pPr algn="just">
              <a:buFont typeface="Wingdings" pitchFamily="2" charset="2"/>
              <a:buChar char="Ø"/>
            </a:pPr>
            <a:r>
              <a:rPr lang="en-US" sz="2000" dirty="0" smtClean="0">
                <a:solidFill>
                  <a:srgbClr val="002060"/>
                </a:solidFill>
                <a:latin typeface="Times New Roman" pitchFamily="18" charset="0"/>
                <a:cs typeface="Times New Roman" pitchFamily="18" charset="0"/>
              </a:rPr>
              <a:t>The hand delivery could be at home, school/college, office, organizations and so on. </a:t>
            </a:r>
          </a:p>
          <a:p>
            <a:pPr algn="just">
              <a:buFont typeface="Wingdings" pitchFamily="2" charset="2"/>
              <a:buChar char="Ø"/>
            </a:pPr>
            <a:r>
              <a:rPr lang="en-US" sz="2000" dirty="0" smtClean="0">
                <a:solidFill>
                  <a:srgbClr val="002060"/>
                </a:solidFill>
                <a:latin typeface="Times New Roman" pitchFamily="18" charset="0"/>
                <a:cs typeface="Times New Roman" pitchFamily="18" charset="0"/>
              </a:rPr>
              <a:t>It described as “a document that contains a set of questions, the answers to which are to be provided personally by the respondents”.</a:t>
            </a:r>
            <a:endParaRPr lang="en-US" sz="2000" dirty="0">
              <a:solidFill>
                <a:srgbClr val="00206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9448800" cy="1143000"/>
          </a:xfrm>
        </p:spPr>
        <p:txBody>
          <a:bodyPr>
            <a:noAutofit/>
          </a:bodyPr>
          <a:lstStyle/>
          <a:p>
            <a:pPr algn="ctr"/>
            <a:r>
              <a:rPr lang="en-US" sz="3000" dirty="0" smtClean="0">
                <a:solidFill>
                  <a:srgbClr val="002060"/>
                </a:solidFill>
                <a:latin typeface="Times New Roman" pitchFamily="18" charset="0"/>
                <a:cs typeface="Times New Roman" pitchFamily="18" charset="0"/>
              </a:rPr>
              <a:t>CHARACTERISTICS OF QUESTIONNAIRE</a:t>
            </a:r>
            <a:endParaRPr lang="en-US" sz="3000" dirty="0">
              <a:solidFill>
                <a:srgbClr val="002060"/>
              </a:solidFill>
              <a:latin typeface="Times New Roman" pitchFamily="18" charset="0"/>
              <a:cs typeface="Times New Roman" pitchFamily="18" charset="0"/>
            </a:endParaRPr>
          </a:p>
        </p:txBody>
      </p:sp>
      <p:sp>
        <p:nvSpPr>
          <p:cNvPr id="3" name="Content Placeholder 2"/>
          <p:cNvSpPr>
            <a:spLocks noGrp="1"/>
          </p:cNvSpPr>
          <p:nvPr>
            <p:ph idx="4294967295"/>
          </p:nvPr>
        </p:nvSpPr>
        <p:spPr>
          <a:xfrm>
            <a:off x="990600" y="1371600"/>
            <a:ext cx="8153400" cy="5135563"/>
          </a:xfrm>
        </p:spPr>
        <p:txBody>
          <a:bodyPr>
            <a:normAutofit/>
          </a:bodyPr>
          <a:lstStyle/>
          <a:p>
            <a:pPr>
              <a:buNone/>
            </a:pPr>
            <a:r>
              <a:rPr lang="en-US" sz="2000" dirty="0" smtClean="0">
                <a:solidFill>
                  <a:srgbClr val="C00000"/>
                </a:solidFill>
                <a:latin typeface="Times New Roman" pitchFamily="18" charset="0"/>
                <a:cs typeface="Times New Roman" pitchFamily="18" charset="0"/>
              </a:rPr>
              <a:t>While constructing a good questionnaire the following characteristics may be kept in mind.</a:t>
            </a:r>
          </a:p>
          <a:p>
            <a:pPr>
              <a:buNone/>
            </a:pPr>
            <a:endParaRPr lang="en-US" sz="2000" dirty="0" smtClean="0">
              <a:solidFill>
                <a:srgbClr val="C00000"/>
              </a:solidFill>
              <a:latin typeface="Times New Roman" pitchFamily="18" charset="0"/>
              <a:cs typeface="Times New Roman" pitchFamily="18" charset="0"/>
            </a:endParaRPr>
          </a:p>
          <a:p>
            <a:pPr>
              <a:buFont typeface="Wingdings" pitchFamily="2" charset="2"/>
              <a:buChar char="v"/>
            </a:pPr>
            <a:r>
              <a:rPr lang="en-US" sz="2000" dirty="0" smtClean="0">
                <a:solidFill>
                  <a:srgbClr val="C00000"/>
                </a:solidFill>
                <a:latin typeface="Times New Roman" pitchFamily="18" charset="0"/>
                <a:cs typeface="Times New Roman" pitchFamily="18" charset="0"/>
              </a:rPr>
              <a:t>It deals with a significant topic.</a:t>
            </a:r>
          </a:p>
          <a:p>
            <a:pPr>
              <a:buFont typeface="Wingdings" pitchFamily="2" charset="2"/>
              <a:buChar char="v"/>
            </a:pPr>
            <a:r>
              <a:rPr lang="en-US" sz="2000" dirty="0" smtClean="0">
                <a:solidFill>
                  <a:srgbClr val="C00000"/>
                </a:solidFill>
                <a:latin typeface="Times New Roman" pitchFamily="18" charset="0"/>
                <a:cs typeface="Times New Roman" pitchFamily="18" charset="0"/>
              </a:rPr>
              <a:t>It seeks only those information's which can not be obtained from other sources.</a:t>
            </a:r>
          </a:p>
          <a:p>
            <a:pPr>
              <a:buFont typeface="Wingdings" pitchFamily="2" charset="2"/>
              <a:buChar char="v"/>
            </a:pPr>
            <a:r>
              <a:rPr lang="en-US" sz="2000" dirty="0" smtClean="0">
                <a:solidFill>
                  <a:srgbClr val="C00000"/>
                </a:solidFill>
                <a:latin typeface="Times New Roman" pitchFamily="18" charset="0"/>
                <a:cs typeface="Times New Roman" pitchFamily="18" charset="0"/>
              </a:rPr>
              <a:t>It is as short as possible, only long enough to get the essential data.</a:t>
            </a:r>
          </a:p>
          <a:p>
            <a:pPr>
              <a:buFont typeface="Wingdings" pitchFamily="2" charset="2"/>
              <a:buChar char="v"/>
            </a:pPr>
            <a:r>
              <a:rPr lang="en-US" sz="2000" dirty="0" smtClean="0">
                <a:solidFill>
                  <a:srgbClr val="C00000"/>
                </a:solidFill>
                <a:latin typeface="Times New Roman" pitchFamily="18" charset="0"/>
                <a:cs typeface="Times New Roman" pitchFamily="18" charset="0"/>
              </a:rPr>
              <a:t>It is attractive in appearance, neatly arranged, and beautifully printed.</a:t>
            </a:r>
            <a:endParaRPr lang="en-US" sz="2000" dirty="0">
              <a:solidFill>
                <a:srgbClr val="C000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274638"/>
            <a:ext cx="7866888" cy="1143000"/>
          </a:xfrm>
        </p:spPr>
        <p:txBody>
          <a:bodyPr>
            <a:noAutofit/>
          </a:bodyPr>
          <a:lstStyle/>
          <a:p>
            <a:pPr algn="ctr"/>
            <a:r>
              <a:rPr lang="en-US" sz="3000" dirty="0" smtClean="0">
                <a:solidFill>
                  <a:srgbClr val="C00000"/>
                </a:solidFill>
                <a:latin typeface="Times New Roman" pitchFamily="18" charset="0"/>
                <a:cs typeface="Times New Roman" pitchFamily="18" charset="0"/>
              </a:rPr>
              <a:t>CHARACTERISTICS</a:t>
            </a:r>
            <a:br>
              <a:rPr lang="en-US" sz="3000" dirty="0" smtClean="0">
                <a:solidFill>
                  <a:srgbClr val="C00000"/>
                </a:solidFill>
                <a:latin typeface="Times New Roman" pitchFamily="18" charset="0"/>
                <a:cs typeface="Times New Roman" pitchFamily="18" charset="0"/>
              </a:rPr>
            </a:br>
            <a:endParaRPr lang="en-US" sz="3000"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990600" y="1371600"/>
            <a:ext cx="7696200" cy="5334000"/>
          </a:xfrm>
        </p:spPr>
        <p:txBody>
          <a:bodyPr>
            <a:normAutofit/>
          </a:bodyPr>
          <a:lstStyle/>
          <a:p>
            <a:pPr algn="just">
              <a:lnSpc>
                <a:spcPct val="150000"/>
              </a:lnSpc>
              <a:buFont typeface="Wingdings" pitchFamily="2" charset="2"/>
              <a:buChar char="v"/>
            </a:pPr>
            <a:r>
              <a:rPr lang="en-US" sz="2000" dirty="0" smtClean="0">
                <a:solidFill>
                  <a:srgbClr val="002060"/>
                </a:solidFill>
                <a:latin typeface="Times New Roman" pitchFamily="18" charset="0"/>
                <a:cs typeface="Times New Roman" pitchFamily="18" charset="0"/>
              </a:rPr>
              <a:t> Directions are clear and complete, important terms are defined, each question deals with a single idea, all questions are worded as simply and as clearly as possible.</a:t>
            </a:r>
          </a:p>
          <a:p>
            <a:pPr algn="just">
              <a:lnSpc>
                <a:spcPct val="150000"/>
              </a:lnSpc>
              <a:buFont typeface="Wingdings" pitchFamily="2" charset="2"/>
              <a:buChar char="v"/>
            </a:pPr>
            <a:r>
              <a:rPr lang="en-US" sz="2000" dirty="0" smtClean="0">
                <a:solidFill>
                  <a:srgbClr val="002060"/>
                </a:solidFill>
                <a:latin typeface="Times New Roman" pitchFamily="18" charset="0"/>
                <a:cs typeface="Times New Roman" pitchFamily="18" charset="0"/>
              </a:rPr>
              <a:t>The questions are objective, with no leading suggestions as to the responses desired.</a:t>
            </a:r>
          </a:p>
          <a:p>
            <a:pPr algn="just">
              <a:lnSpc>
                <a:spcPct val="150000"/>
              </a:lnSpc>
              <a:buFont typeface="Wingdings" pitchFamily="2" charset="2"/>
              <a:buChar char="v"/>
            </a:pPr>
            <a:r>
              <a:rPr lang="en-US" sz="2000" dirty="0" smtClean="0">
                <a:solidFill>
                  <a:srgbClr val="002060"/>
                </a:solidFill>
                <a:latin typeface="Times New Roman" pitchFamily="18" charset="0"/>
                <a:cs typeface="Times New Roman" pitchFamily="18" charset="0"/>
              </a:rPr>
              <a:t>Questions are presented in good psychological order, proceeding from  general to specific responses.</a:t>
            </a:r>
          </a:p>
          <a:p>
            <a:pPr algn="just">
              <a:lnSpc>
                <a:spcPct val="150000"/>
              </a:lnSpc>
              <a:buFont typeface="Wingdings" pitchFamily="2" charset="2"/>
              <a:buChar char="v"/>
            </a:pPr>
            <a:r>
              <a:rPr lang="en-US" sz="2000" dirty="0" smtClean="0">
                <a:solidFill>
                  <a:srgbClr val="002060"/>
                </a:solidFill>
                <a:latin typeface="Times New Roman" pitchFamily="18" charset="0"/>
                <a:cs typeface="Times New Roman" pitchFamily="18" charset="0"/>
              </a:rPr>
              <a:t>It is easy to tabulate and interpret.</a:t>
            </a:r>
            <a:endParaRPr lang="en-US" sz="2000" dirty="0">
              <a:solidFill>
                <a:srgbClr val="00206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686800" cy="838200"/>
          </a:xfrm>
        </p:spPr>
        <p:txBody>
          <a:bodyPr>
            <a:noAutofit/>
          </a:bodyPr>
          <a:lstStyle/>
          <a:p>
            <a:pPr algn="ctr"/>
            <a:r>
              <a:rPr lang="en-US" sz="2400" dirty="0" smtClean="0">
                <a:solidFill>
                  <a:srgbClr val="00B050"/>
                </a:solidFill>
                <a:latin typeface="Times New Roman" pitchFamily="18" charset="0"/>
                <a:cs typeface="Times New Roman" pitchFamily="18" charset="0"/>
              </a:rPr>
              <a:t>Selection of appropriate method for data collection</a:t>
            </a:r>
            <a:endParaRPr lang="en-US" sz="2400" dirty="0">
              <a:solidFill>
                <a:srgbClr val="00B050"/>
              </a:solidFill>
              <a:latin typeface="Times New Roman" pitchFamily="18" charset="0"/>
              <a:cs typeface="Times New Roman" pitchFamily="18" charset="0"/>
            </a:endParaRPr>
          </a:p>
        </p:txBody>
      </p:sp>
      <p:graphicFrame>
        <p:nvGraphicFramePr>
          <p:cNvPr id="4" name="Content Placeholder 3"/>
          <p:cNvGraphicFramePr>
            <a:graphicFrameLocks noGrp="1"/>
          </p:cNvGraphicFramePr>
          <p:nvPr>
            <p:ph idx="1"/>
          </p:nvPr>
        </p:nvGraphicFramePr>
        <p:xfrm>
          <a:off x="304800" y="1554163"/>
          <a:ext cx="86868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143000"/>
          </a:xfrm>
        </p:spPr>
        <p:txBody>
          <a:bodyPr>
            <a:normAutofit/>
          </a:bodyPr>
          <a:lstStyle/>
          <a:p>
            <a:pPr algn="ctr"/>
            <a:r>
              <a:rPr lang="en-US" sz="3000" dirty="0" smtClean="0">
                <a:solidFill>
                  <a:srgbClr val="C00000"/>
                </a:solidFill>
                <a:latin typeface="Times New Roman" pitchFamily="18" charset="0"/>
                <a:cs typeface="Times New Roman" pitchFamily="18" charset="0"/>
              </a:rPr>
              <a:t>TYPES OF QUESTIONNAIRE</a:t>
            </a:r>
            <a:endParaRPr lang="en-US" sz="3000"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838200" y="1143000"/>
            <a:ext cx="8095488" cy="5334000"/>
          </a:xfrm>
        </p:spPr>
        <p:txBody>
          <a:bodyPr>
            <a:noAutofit/>
          </a:bodyPr>
          <a:lstStyle/>
          <a:p>
            <a:pPr marL="653796" indent="-571500" algn="just">
              <a:buFont typeface="Wingdings" pitchFamily="2" charset="2"/>
              <a:buChar char="Ø"/>
            </a:pPr>
            <a:r>
              <a:rPr lang="en-US" sz="2000" u="sng" dirty="0" smtClean="0">
                <a:solidFill>
                  <a:srgbClr val="002060"/>
                </a:solidFill>
                <a:latin typeface="Times New Roman" pitchFamily="18" charset="0"/>
                <a:cs typeface="Times New Roman" pitchFamily="18" charset="0"/>
              </a:rPr>
              <a:t>Structured Questionnaire:- </a:t>
            </a:r>
            <a:r>
              <a:rPr lang="en-US" sz="2000" dirty="0" smtClean="0">
                <a:solidFill>
                  <a:srgbClr val="002060"/>
                </a:solidFill>
                <a:latin typeface="Times New Roman" pitchFamily="18" charset="0"/>
                <a:cs typeface="Times New Roman" pitchFamily="18" charset="0"/>
              </a:rPr>
              <a:t>Besides the preplanned questions there are additional questions to get proper answer.</a:t>
            </a:r>
          </a:p>
          <a:p>
            <a:pPr marL="653796" indent="-571500" algn="just">
              <a:buNone/>
            </a:pPr>
            <a:endParaRPr lang="en-US" sz="2000" dirty="0" smtClean="0">
              <a:solidFill>
                <a:srgbClr val="002060"/>
              </a:solidFill>
              <a:latin typeface="Times New Roman" pitchFamily="18" charset="0"/>
              <a:cs typeface="Times New Roman" pitchFamily="18" charset="0"/>
            </a:endParaRPr>
          </a:p>
          <a:p>
            <a:pPr marL="653796" indent="-571500" algn="just">
              <a:buFont typeface="Wingdings" pitchFamily="2" charset="2"/>
              <a:buChar char="Ø"/>
            </a:pPr>
            <a:r>
              <a:rPr lang="en-US" sz="2000" u="sng" dirty="0" smtClean="0">
                <a:solidFill>
                  <a:srgbClr val="002060"/>
                </a:solidFill>
                <a:latin typeface="Times New Roman" pitchFamily="18" charset="0"/>
                <a:cs typeface="Times New Roman" pitchFamily="18" charset="0"/>
              </a:rPr>
              <a:t>Unstructured Questionnaire:- </a:t>
            </a:r>
            <a:r>
              <a:rPr lang="en-US" sz="2000" dirty="0" smtClean="0">
                <a:solidFill>
                  <a:srgbClr val="002060"/>
                </a:solidFill>
                <a:latin typeface="Times New Roman" pitchFamily="18" charset="0"/>
                <a:cs typeface="Times New Roman" pitchFamily="18" charset="0"/>
              </a:rPr>
              <a:t>Its not preplanned, type of interview guide and the questions are related to subject matter.</a:t>
            </a:r>
          </a:p>
          <a:p>
            <a:pPr marL="653796" indent="-571500" algn="just">
              <a:buNone/>
            </a:pPr>
            <a:endParaRPr lang="en-US" sz="2000" dirty="0" smtClean="0">
              <a:solidFill>
                <a:srgbClr val="002060"/>
              </a:solidFill>
              <a:latin typeface="Times New Roman" pitchFamily="18" charset="0"/>
              <a:cs typeface="Times New Roman" pitchFamily="18" charset="0"/>
            </a:endParaRPr>
          </a:p>
          <a:p>
            <a:pPr marL="653796" indent="-571500" algn="just">
              <a:buFont typeface="Wingdings" pitchFamily="2" charset="2"/>
              <a:buChar char="Ø"/>
            </a:pPr>
            <a:r>
              <a:rPr lang="en-US" sz="2000" u="sng" dirty="0" smtClean="0">
                <a:solidFill>
                  <a:srgbClr val="002060"/>
                </a:solidFill>
                <a:latin typeface="Times New Roman" pitchFamily="18" charset="0"/>
                <a:cs typeface="Times New Roman" pitchFamily="18" charset="0"/>
              </a:rPr>
              <a:t>Closed Questionnaire:</a:t>
            </a:r>
            <a:r>
              <a:rPr lang="en-US" sz="2000" dirty="0" smtClean="0">
                <a:solidFill>
                  <a:srgbClr val="002060"/>
                </a:solidFill>
                <a:latin typeface="Times New Roman" pitchFamily="18" charset="0"/>
                <a:cs typeface="Times New Roman" pitchFamily="18" charset="0"/>
              </a:rPr>
              <a:t>-In this type of questionnaire we give some options to the answer. It is restricted type questionnaire. </a:t>
            </a:r>
          </a:p>
          <a:p>
            <a:pPr marL="653796" indent="-571500" algn="just">
              <a:buNone/>
            </a:pPr>
            <a:endParaRPr lang="en-US" sz="2000" u="sng" dirty="0" smtClean="0">
              <a:solidFill>
                <a:srgbClr val="002060"/>
              </a:solidFill>
              <a:latin typeface="Times New Roman" pitchFamily="18" charset="0"/>
              <a:cs typeface="Times New Roman" pitchFamily="18" charset="0"/>
            </a:endParaRPr>
          </a:p>
          <a:p>
            <a:pPr marL="653796" indent="-571500" algn="just">
              <a:buFont typeface="Wingdings" pitchFamily="2" charset="2"/>
              <a:buChar char="Ø"/>
            </a:pPr>
            <a:r>
              <a:rPr lang="en-US" sz="2000" u="sng" dirty="0" smtClean="0">
                <a:solidFill>
                  <a:srgbClr val="002060"/>
                </a:solidFill>
                <a:latin typeface="Times New Roman" pitchFamily="18" charset="0"/>
                <a:cs typeface="Times New Roman" pitchFamily="18" charset="0"/>
              </a:rPr>
              <a:t>Open Questionnaire:-</a:t>
            </a:r>
            <a:r>
              <a:rPr lang="en-US" sz="2000" dirty="0" smtClean="0">
                <a:solidFill>
                  <a:srgbClr val="002060"/>
                </a:solidFill>
                <a:latin typeface="Times New Roman" pitchFamily="18" charset="0"/>
                <a:cs typeface="Times New Roman" pitchFamily="18" charset="0"/>
              </a:rPr>
              <a:t> It is unrestricted in nature and here the questions are written in specific language but the respondents are free to give answers in their own words.</a:t>
            </a:r>
          </a:p>
          <a:p>
            <a:pPr algn="just"/>
            <a:endParaRPr lang="en-US" sz="2000" dirty="0">
              <a:solidFill>
                <a:srgbClr val="00206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686800" cy="838200"/>
          </a:xfrm>
        </p:spPr>
        <p:txBody>
          <a:bodyPr>
            <a:normAutofit/>
          </a:bodyPr>
          <a:lstStyle/>
          <a:p>
            <a:pPr algn="r"/>
            <a:r>
              <a:rPr lang="en-US" sz="1400" dirty="0" smtClean="0">
                <a:solidFill>
                  <a:srgbClr val="C00000"/>
                </a:solidFill>
                <a:latin typeface="Times New Roman" pitchFamily="18" charset="0"/>
                <a:cs typeface="Times New Roman" pitchFamily="18" charset="0"/>
              </a:rPr>
              <a:t>Cont….</a:t>
            </a:r>
            <a:endParaRPr lang="en-US" sz="1400"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838200" y="1447800"/>
            <a:ext cx="8095488" cy="4800600"/>
          </a:xfrm>
        </p:spPr>
        <p:txBody>
          <a:bodyPr>
            <a:normAutofit/>
          </a:bodyPr>
          <a:lstStyle/>
          <a:p>
            <a:pPr marL="653796" indent="-571500" algn="just">
              <a:buFont typeface="Wingdings" pitchFamily="2" charset="2"/>
              <a:buChar char="Ø"/>
            </a:pPr>
            <a:r>
              <a:rPr lang="en-US" sz="2000" b="1" u="sng" dirty="0" smtClean="0">
                <a:solidFill>
                  <a:srgbClr val="002060"/>
                </a:solidFill>
                <a:latin typeface="Times New Roman" pitchFamily="18" charset="0"/>
                <a:cs typeface="Times New Roman" pitchFamily="18" charset="0"/>
              </a:rPr>
              <a:t>Pictorial Questionnaire</a:t>
            </a:r>
            <a:r>
              <a:rPr lang="en-US" sz="2000" b="1" dirty="0" smtClean="0">
                <a:solidFill>
                  <a:srgbClr val="002060"/>
                </a:solidFill>
                <a:latin typeface="Times New Roman" pitchFamily="18" charset="0"/>
                <a:cs typeface="Times New Roman" pitchFamily="18" charset="0"/>
              </a:rPr>
              <a:t>:- </a:t>
            </a:r>
            <a:r>
              <a:rPr lang="en-US" sz="2000" dirty="0" smtClean="0">
                <a:solidFill>
                  <a:srgbClr val="002060"/>
                </a:solidFill>
                <a:latin typeface="Times New Roman" pitchFamily="18" charset="0"/>
                <a:cs typeface="Times New Roman" pitchFamily="18" charset="0"/>
              </a:rPr>
              <a:t>It is used for illiterate persons who can understand the questions by the pictures.</a:t>
            </a:r>
          </a:p>
          <a:p>
            <a:pPr marL="653796" indent="-571500" algn="just">
              <a:buFont typeface="Wingdings" pitchFamily="2" charset="2"/>
              <a:buChar char="Ø"/>
            </a:pPr>
            <a:endParaRPr lang="en-US" sz="2000" dirty="0" smtClean="0">
              <a:solidFill>
                <a:srgbClr val="002060"/>
              </a:solidFill>
              <a:latin typeface="Times New Roman" pitchFamily="18" charset="0"/>
              <a:cs typeface="Times New Roman" pitchFamily="18" charset="0"/>
            </a:endParaRPr>
          </a:p>
          <a:p>
            <a:pPr algn="just">
              <a:buFont typeface="Wingdings" pitchFamily="2" charset="2"/>
              <a:buChar char="Ø"/>
            </a:pPr>
            <a:r>
              <a:rPr lang="en-US" sz="2000" b="1" dirty="0" smtClean="0">
                <a:solidFill>
                  <a:srgbClr val="002060"/>
                </a:solidFill>
                <a:latin typeface="Times New Roman" pitchFamily="18" charset="0"/>
                <a:cs typeface="Times New Roman" pitchFamily="18" charset="0"/>
              </a:rPr>
              <a:t>    </a:t>
            </a:r>
            <a:r>
              <a:rPr lang="en-US" sz="2000" b="1" u="sng" dirty="0" smtClean="0">
                <a:solidFill>
                  <a:srgbClr val="002060"/>
                </a:solidFill>
                <a:latin typeface="Times New Roman" pitchFamily="18" charset="0"/>
                <a:cs typeface="Times New Roman" pitchFamily="18" charset="0"/>
              </a:rPr>
              <a:t>Mixed Questionnaire:</a:t>
            </a:r>
            <a:r>
              <a:rPr lang="en-US" sz="2000" b="1" dirty="0" smtClean="0">
                <a:solidFill>
                  <a:srgbClr val="002060"/>
                </a:solidFill>
                <a:latin typeface="Times New Roman" pitchFamily="18" charset="0"/>
                <a:cs typeface="Times New Roman" pitchFamily="18" charset="0"/>
              </a:rPr>
              <a:t>- </a:t>
            </a:r>
            <a:r>
              <a:rPr lang="en-US" sz="2000" dirty="0" smtClean="0">
                <a:solidFill>
                  <a:srgbClr val="002060"/>
                </a:solidFill>
                <a:latin typeface="Times New Roman" pitchFamily="18" charset="0"/>
                <a:cs typeface="Times New Roman" pitchFamily="18" charset="0"/>
              </a:rPr>
              <a:t>Most of the 	questionnaire are mixed type. This means that 	they 	consist of both closed and open type of 	questions. 	It may consist of factual enquiries 	about an 	individual’s social, economic, marital 	and 	occupational status.</a:t>
            </a:r>
            <a:endParaRPr lang="en-US" sz="2000" dirty="0">
              <a:solidFill>
                <a:srgbClr val="00206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76200"/>
            <a:ext cx="10363200" cy="1143000"/>
          </a:xfrm>
        </p:spPr>
        <p:txBody>
          <a:bodyPr>
            <a:noAutofit/>
          </a:bodyPr>
          <a:lstStyle/>
          <a:p>
            <a:pPr algn="ctr"/>
            <a:r>
              <a:rPr lang="en-US" sz="3000" dirty="0" smtClean="0">
                <a:solidFill>
                  <a:srgbClr val="C00000"/>
                </a:solidFill>
                <a:latin typeface="Times New Roman" pitchFamily="18" charset="0"/>
                <a:cs typeface="Times New Roman" pitchFamily="18" charset="0"/>
              </a:rPr>
              <a:t>QUALITY OF A GOOD QUESTIONNAIRE</a:t>
            </a:r>
            <a:endParaRPr lang="en-US" sz="3000"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838200" y="1447800"/>
            <a:ext cx="8305800" cy="4800600"/>
          </a:xfrm>
        </p:spPr>
        <p:txBody>
          <a:bodyPr>
            <a:noAutofit/>
          </a:bodyPr>
          <a:lstStyle/>
          <a:p>
            <a:pPr>
              <a:buFont typeface="Wingdings" pitchFamily="2" charset="2"/>
              <a:buChar char="q"/>
            </a:pPr>
            <a:r>
              <a:rPr lang="en-US" sz="2000" dirty="0" smtClean="0">
                <a:solidFill>
                  <a:srgbClr val="002060"/>
                </a:solidFill>
                <a:latin typeface="Times New Roman" pitchFamily="18" charset="0"/>
                <a:cs typeface="Times New Roman" pitchFamily="18" charset="0"/>
              </a:rPr>
              <a:t>Not many questions should be short and simple.</a:t>
            </a:r>
          </a:p>
          <a:p>
            <a:pPr>
              <a:buFont typeface="Wingdings" pitchFamily="2" charset="2"/>
              <a:buChar char="q"/>
            </a:pPr>
            <a:r>
              <a:rPr lang="en-US" sz="2000" dirty="0" smtClean="0">
                <a:solidFill>
                  <a:srgbClr val="002060"/>
                </a:solidFill>
                <a:latin typeface="Times New Roman" pitchFamily="18" charset="0"/>
                <a:cs typeface="Times New Roman" pitchFamily="18" charset="0"/>
              </a:rPr>
              <a:t>The size of the questionnaire should be kept to the minimum.</a:t>
            </a:r>
          </a:p>
          <a:p>
            <a:pPr>
              <a:buFont typeface="Wingdings" pitchFamily="2" charset="2"/>
              <a:buChar char="q"/>
            </a:pPr>
            <a:r>
              <a:rPr lang="en-US" sz="2000" dirty="0" smtClean="0">
                <a:solidFill>
                  <a:srgbClr val="002060"/>
                </a:solidFill>
                <a:latin typeface="Times New Roman" pitchFamily="18" charset="0"/>
                <a:cs typeface="Times New Roman" pitchFamily="18" charset="0"/>
              </a:rPr>
              <a:t>There must be yes/no in options.</a:t>
            </a:r>
          </a:p>
          <a:p>
            <a:pPr>
              <a:buFont typeface="Wingdings" pitchFamily="2" charset="2"/>
              <a:buChar char="q"/>
            </a:pPr>
            <a:r>
              <a:rPr lang="en-US" sz="2000" dirty="0" smtClean="0">
                <a:solidFill>
                  <a:srgbClr val="002060"/>
                </a:solidFill>
                <a:latin typeface="Times New Roman" pitchFamily="18" charset="0"/>
                <a:cs typeface="Times New Roman" pitchFamily="18" charset="0"/>
              </a:rPr>
              <a:t>Easy language and text.</a:t>
            </a:r>
          </a:p>
          <a:p>
            <a:pPr>
              <a:buFont typeface="Wingdings" pitchFamily="2" charset="2"/>
              <a:buChar char="q"/>
            </a:pPr>
            <a:r>
              <a:rPr lang="en-US" sz="2000" dirty="0" smtClean="0">
                <a:solidFill>
                  <a:srgbClr val="002060"/>
                </a:solidFill>
                <a:latin typeface="Times New Roman" pitchFamily="18" charset="0"/>
                <a:cs typeface="Times New Roman" pitchFamily="18" charset="0"/>
              </a:rPr>
              <a:t>No bias.</a:t>
            </a:r>
          </a:p>
          <a:p>
            <a:pPr>
              <a:buFont typeface="Wingdings" pitchFamily="2" charset="2"/>
              <a:buChar char="q"/>
            </a:pPr>
            <a:r>
              <a:rPr lang="en-US" sz="2000" dirty="0" smtClean="0">
                <a:solidFill>
                  <a:srgbClr val="002060"/>
                </a:solidFill>
                <a:latin typeface="Times New Roman" pitchFamily="18" charset="0"/>
                <a:cs typeface="Times New Roman" pitchFamily="18" charset="0"/>
              </a:rPr>
              <a:t>Questions should be direct and quickly answered. </a:t>
            </a:r>
          </a:p>
          <a:p>
            <a:pPr algn="just">
              <a:buFont typeface="Wingdings" pitchFamily="2" charset="2"/>
              <a:buChar char="q"/>
            </a:pPr>
            <a:r>
              <a:rPr lang="en-US" sz="2000" dirty="0" smtClean="0">
                <a:solidFill>
                  <a:srgbClr val="002060"/>
                </a:solidFill>
                <a:latin typeface="Times New Roman" pitchFamily="18" charset="0"/>
                <a:cs typeface="Times New Roman" pitchFamily="18" charset="0"/>
              </a:rPr>
              <a:t>Personal and intimate questions should be left to the end.</a:t>
            </a:r>
          </a:p>
          <a:p>
            <a:pPr algn="just">
              <a:buFont typeface="Wingdings" pitchFamily="2" charset="2"/>
              <a:buChar char="q"/>
            </a:pPr>
            <a:r>
              <a:rPr lang="en-US" sz="2000" dirty="0" smtClean="0">
                <a:solidFill>
                  <a:srgbClr val="002060"/>
                </a:solidFill>
                <a:latin typeface="Times New Roman" pitchFamily="18" charset="0"/>
                <a:cs typeface="Times New Roman" pitchFamily="18" charset="0"/>
              </a:rPr>
              <a:t>Questions affecting the sentiments of respondents should be avoided.</a:t>
            </a:r>
          </a:p>
          <a:p>
            <a:pPr algn="just">
              <a:buFont typeface="Wingdings" pitchFamily="2" charset="2"/>
              <a:buChar char="q"/>
            </a:pPr>
            <a:r>
              <a:rPr lang="en-US" sz="2000" dirty="0" smtClean="0">
                <a:solidFill>
                  <a:srgbClr val="002060"/>
                </a:solidFill>
                <a:latin typeface="Times New Roman" pitchFamily="18" charset="0"/>
                <a:cs typeface="Times New Roman" pitchFamily="18" charset="0"/>
              </a:rPr>
              <a:t>Adequate space for answers should be provided in the questionnaire.</a:t>
            </a:r>
          </a:p>
          <a:p>
            <a:pPr algn="just">
              <a:buFont typeface="Wingdings" pitchFamily="2" charset="2"/>
              <a:buChar char="q"/>
            </a:pPr>
            <a:r>
              <a:rPr lang="en-US" sz="2000" dirty="0" smtClean="0">
                <a:solidFill>
                  <a:srgbClr val="002060"/>
                </a:solidFill>
                <a:latin typeface="Times New Roman" pitchFamily="18" charset="0"/>
                <a:cs typeface="Times New Roman" pitchFamily="18" charset="0"/>
              </a:rPr>
              <a:t>The quality of the paper, along with its </a:t>
            </a:r>
            <a:r>
              <a:rPr lang="en-US" sz="2000" dirty="0" err="1" smtClean="0">
                <a:solidFill>
                  <a:srgbClr val="002060"/>
                </a:solidFill>
                <a:latin typeface="Times New Roman" pitchFamily="18" charset="0"/>
                <a:cs typeface="Times New Roman" pitchFamily="18" charset="0"/>
              </a:rPr>
              <a:t>colour</a:t>
            </a:r>
            <a:r>
              <a:rPr lang="en-US" sz="2000" dirty="0" smtClean="0">
                <a:solidFill>
                  <a:srgbClr val="002060"/>
                </a:solidFill>
                <a:latin typeface="Times New Roman" pitchFamily="18" charset="0"/>
                <a:cs typeface="Times New Roman" pitchFamily="18" charset="0"/>
              </a:rPr>
              <a:t> must be good so that it may attract the attention of the recipients.</a:t>
            </a:r>
          </a:p>
          <a:p>
            <a:pPr algn="just">
              <a:buFont typeface="Wingdings" pitchFamily="2" charset="2"/>
              <a:buChar char="q"/>
            </a:pPr>
            <a:endParaRPr lang="en-US" sz="2000" dirty="0" smtClean="0">
              <a:solidFill>
                <a:srgbClr val="002060"/>
              </a:solidFill>
              <a:latin typeface="Times New Roman" pitchFamily="18" charset="0"/>
              <a:cs typeface="Times New Roman" pitchFamily="18" charset="0"/>
            </a:endParaRPr>
          </a:p>
          <a:p>
            <a:pPr algn="just">
              <a:buFont typeface="Wingdings" pitchFamily="2" charset="2"/>
              <a:buChar char="q"/>
            </a:pPr>
            <a:endParaRPr lang="en-US" sz="2000" dirty="0" smtClean="0">
              <a:solidFill>
                <a:srgbClr val="002060"/>
              </a:solidFill>
              <a:latin typeface="Times New Roman" pitchFamily="18" charset="0"/>
              <a:cs typeface="Times New Roman" pitchFamily="18" charset="0"/>
            </a:endParaRPr>
          </a:p>
          <a:p>
            <a:pPr>
              <a:buFont typeface="Wingdings" pitchFamily="2" charset="2"/>
              <a:buChar char="q"/>
            </a:pPr>
            <a:endParaRPr lang="en-US" sz="2000" dirty="0">
              <a:solidFill>
                <a:srgbClr val="00206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
            <a:ext cx="9144000" cy="1143000"/>
          </a:xfrm>
        </p:spPr>
        <p:txBody>
          <a:bodyPr>
            <a:noAutofit/>
          </a:bodyPr>
          <a:lstStyle/>
          <a:p>
            <a:pPr algn="ctr"/>
            <a:r>
              <a:rPr lang="en-US" sz="3000" dirty="0" smtClean="0">
                <a:solidFill>
                  <a:srgbClr val="C00000"/>
                </a:solidFill>
                <a:latin typeface="Times New Roman" pitchFamily="18" charset="0"/>
                <a:cs typeface="Times New Roman" pitchFamily="18" charset="0"/>
              </a:rPr>
              <a:t>STEPS OF QUESTIONNAIRE CONSTRUCTION</a:t>
            </a:r>
            <a:endParaRPr lang="en-US" sz="3000"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838200" y="1600200"/>
            <a:ext cx="8095488" cy="4800600"/>
          </a:xfrm>
        </p:spPr>
        <p:txBody>
          <a:bodyPr>
            <a:normAutofit/>
          </a:bodyPr>
          <a:lstStyle/>
          <a:p>
            <a:pPr>
              <a:lnSpc>
                <a:spcPct val="150000"/>
              </a:lnSpc>
              <a:buFont typeface="Wingdings" pitchFamily="2" charset="2"/>
              <a:buChar char="Ø"/>
            </a:pPr>
            <a:r>
              <a:rPr lang="en-US" sz="2000" dirty="0" smtClean="0">
                <a:solidFill>
                  <a:srgbClr val="002060"/>
                </a:solidFill>
                <a:latin typeface="Times New Roman" pitchFamily="18" charset="0"/>
                <a:cs typeface="Times New Roman" pitchFamily="18" charset="0"/>
              </a:rPr>
              <a:t>Preparation.</a:t>
            </a:r>
          </a:p>
          <a:p>
            <a:pPr>
              <a:lnSpc>
                <a:spcPct val="150000"/>
              </a:lnSpc>
              <a:buFont typeface="Wingdings" pitchFamily="2" charset="2"/>
              <a:buChar char="Ø"/>
            </a:pPr>
            <a:r>
              <a:rPr lang="en-US" sz="2000" dirty="0" smtClean="0">
                <a:solidFill>
                  <a:srgbClr val="002060"/>
                </a:solidFill>
                <a:latin typeface="Times New Roman" pitchFamily="18" charset="0"/>
                <a:cs typeface="Times New Roman" pitchFamily="18" charset="0"/>
              </a:rPr>
              <a:t>Constructing the final draft.</a:t>
            </a:r>
          </a:p>
          <a:p>
            <a:pPr>
              <a:lnSpc>
                <a:spcPct val="150000"/>
              </a:lnSpc>
              <a:buFont typeface="Wingdings" pitchFamily="2" charset="2"/>
              <a:buChar char="Ø"/>
            </a:pPr>
            <a:r>
              <a:rPr lang="en-US" sz="2000" dirty="0" smtClean="0">
                <a:solidFill>
                  <a:srgbClr val="002060"/>
                </a:solidFill>
                <a:latin typeface="Times New Roman" pitchFamily="18" charset="0"/>
                <a:cs typeface="Times New Roman" pitchFamily="18" charset="0"/>
              </a:rPr>
              <a:t>Self-evaluation.</a:t>
            </a:r>
          </a:p>
          <a:p>
            <a:pPr>
              <a:lnSpc>
                <a:spcPct val="150000"/>
              </a:lnSpc>
              <a:buFont typeface="Wingdings" pitchFamily="2" charset="2"/>
              <a:buChar char="Ø"/>
            </a:pPr>
            <a:r>
              <a:rPr lang="en-US" sz="2000" dirty="0" smtClean="0">
                <a:solidFill>
                  <a:srgbClr val="002060"/>
                </a:solidFill>
                <a:latin typeface="Times New Roman" pitchFamily="18" charset="0"/>
                <a:cs typeface="Times New Roman" pitchFamily="18" charset="0"/>
              </a:rPr>
              <a:t>External evaluation.</a:t>
            </a:r>
          </a:p>
          <a:p>
            <a:pPr>
              <a:lnSpc>
                <a:spcPct val="150000"/>
              </a:lnSpc>
              <a:buFont typeface="Wingdings" pitchFamily="2" charset="2"/>
              <a:buChar char="Ø"/>
            </a:pPr>
            <a:r>
              <a:rPr lang="en-US" sz="2000" dirty="0" smtClean="0">
                <a:solidFill>
                  <a:srgbClr val="002060"/>
                </a:solidFill>
                <a:latin typeface="Times New Roman" pitchFamily="18" charset="0"/>
                <a:cs typeface="Times New Roman" pitchFamily="18" charset="0"/>
              </a:rPr>
              <a:t>Revision.</a:t>
            </a:r>
          </a:p>
          <a:p>
            <a:pPr>
              <a:lnSpc>
                <a:spcPct val="150000"/>
              </a:lnSpc>
              <a:buFont typeface="Wingdings" pitchFamily="2" charset="2"/>
              <a:buChar char="Ø"/>
            </a:pPr>
            <a:r>
              <a:rPr lang="en-US" sz="2000" dirty="0" smtClean="0">
                <a:solidFill>
                  <a:srgbClr val="002060"/>
                </a:solidFill>
                <a:latin typeface="Times New Roman" pitchFamily="18" charset="0"/>
                <a:cs typeface="Times New Roman" pitchFamily="18" charset="0"/>
              </a:rPr>
              <a:t>Pre-test or pilot study.</a:t>
            </a:r>
          </a:p>
          <a:p>
            <a:pPr>
              <a:lnSpc>
                <a:spcPct val="150000"/>
              </a:lnSpc>
              <a:buFont typeface="Wingdings" pitchFamily="2" charset="2"/>
              <a:buChar char="Ø"/>
            </a:pPr>
            <a:r>
              <a:rPr lang="en-US" sz="2000" dirty="0" smtClean="0">
                <a:solidFill>
                  <a:srgbClr val="002060"/>
                </a:solidFill>
                <a:latin typeface="Times New Roman" pitchFamily="18" charset="0"/>
                <a:cs typeface="Times New Roman" pitchFamily="18" charset="0"/>
              </a:rPr>
              <a:t>Preparing final draft.</a:t>
            </a:r>
            <a:endParaRPr lang="en-US" sz="2000" dirty="0">
              <a:solidFill>
                <a:srgbClr val="00206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
            <a:ext cx="9296400" cy="1143000"/>
          </a:xfrm>
        </p:spPr>
        <p:txBody>
          <a:bodyPr>
            <a:normAutofit/>
          </a:bodyPr>
          <a:lstStyle/>
          <a:p>
            <a:pPr algn="ctr"/>
            <a:r>
              <a:rPr lang="en-US" sz="3000" dirty="0" smtClean="0">
                <a:solidFill>
                  <a:srgbClr val="C00000"/>
                </a:solidFill>
                <a:latin typeface="Times New Roman" pitchFamily="18" charset="0"/>
                <a:cs typeface="Times New Roman" pitchFamily="18" charset="0"/>
              </a:rPr>
              <a:t>LIMITATIONS OF QUESTIONNAIRES</a:t>
            </a:r>
            <a:endParaRPr lang="en-US" sz="3000"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838200" y="1219200"/>
            <a:ext cx="7924800" cy="5029200"/>
          </a:xfrm>
        </p:spPr>
        <p:txBody>
          <a:bodyPr>
            <a:noAutofit/>
          </a:bodyPr>
          <a:lstStyle/>
          <a:p>
            <a:pPr algn="just">
              <a:buFont typeface="Wingdings" pitchFamily="2" charset="2"/>
              <a:buChar char="v"/>
            </a:pPr>
            <a:r>
              <a:rPr lang="en-US" sz="2000" dirty="0" smtClean="0">
                <a:solidFill>
                  <a:srgbClr val="002060"/>
                </a:solidFill>
                <a:latin typeface="Times New Roman" pitchFamily="18" charset="0"/>
                <a:cs typeface="Times New Roman" pitchFamily="18" charset="0"/>
              </a:rPr>
              <a:t>May be used among literates only.</a:t>
            </a:r>
          </a:p>
          <a:p>
            <a:pPr algn="just">
              <a:buFont typeface="Wingdings" pitchFamily="2" charset="2"/>
              <a:buChar char="v"/>
            </a:pPr>
            <a:r>
              <a:rPr lang="en-US" sz="2000" dirty="0" smtClean="0">
                <a:solidFill>
                  <a:srgbClr val="002060"/>
                </a:solidFill>
                <a:latin typeface="Times New Roman" pitchFamily="18" charset="0"/>
                <a:cs typeface="Times New Roman" pitchFamily="18" charset="0"/>
              </a:rPr>
              <a:t>The return rate of questionnaire is low.</a:t>
            </a:r>
          </a:p>
          <a:p>
            <a:pPr algn="just">
              <a:buFont typeface="Wingdings" pitchFamily="2" charset="2"/>
              <a:buChar char="v"/>
            </a:pPr>
            <a:r>
              <a:rPr lang="en-US" sz="2000" dirty="0" smtClean="0">
                <a:solidFill>
                  <a:srgbClr val="002060"/>
                </a:solidFill>
                <a:latin typeface="Times New Roman" pitchFamily="18" charset="0"/>
                <a:cs typeface="Times New Roman" pitchFamily="18" charset="0"/>
              </a:rPr>
              <a:t>The mailing address may not be correct which may omit some eligible respondents.</a:t>
            </a:r>
          </a:p>
          <a:p>
            <a:pPr algn="just">
              <a:buFont typeface="Wingdings" pitchFamily="2" charset="2"/>
              <a:buChar char="v"/>
            </a:pPr>
            <a:r>
              <a:rPr lang="en-US" sz="2000" dirty="0" smtClean="0">
                <a:solidFill>
                  <a:srgbClr val="002060"/>
                </a:solidFill>
                <a:latin typeface="Times New Roman" pitchFamily="18" charset="0"/>
                <a:cs typeface="Times New Roman" pitchFamily="18" charset="0"/>
              </a:rPr>
              <a:t>Sometimes different respondents interpret  questions differently. The misunderstanding cannot be corrected.</a:t>
            </a:r>
          </a:p>
          <a:p>
            <a:pPr algn="just">
              <a:buFont typeface="Wingdings" pitchFamily="2" charset="2"/>
              <a:buChar char="v"/>
            </a:pPr>
            <a:r>
              <a:rPr lang="en-US" sz="2000" dirty="0" smtClean="0">
                <a:solidFill>
                  <a:srgbClr val="002060"/>
                </a:solidFill>
                <a:latin typeface="Times New Roman" pitchFamily="18" charset="0"/>
                <a:cs typeface="Times New Roman" pitchFamily="18" charset="0"/>
              </a:rPr>
              <a:t>Questionnaires do not provide an opportunity to collect additional information while they are being completed.</a:t>
            </a:r>
          </a:p>
          <a:p>
            <a:pPr algn="just">
              <a:buFont typeface="Wingdings" pitchFamily="2" charset="2"/>
              <a:buChar char="v"/>
            </a:pPr>
            <a:r>
              <a:rPr lang="en-US" sz="2000" dirty="0" smtClean="0">
                <a:solidFill>
                  <a:srgbClr val="002060"/>
                </a:solidFill>
                <a:latin typeface="Times New Roman" pitchFamily="18" charset="0"/>
                <a:cs typeface="Times New Roman" pitchFamily="18" charset="0"/>
              </a:rPr>
              <a:t>Researchers are not sure whether the person to whom the questionnaire was mailed has himself answered the questions or somebody else has filled up questionnaire. </a:t>
            </a:r>
            <a:endParaRPr lang="en-US" sz="2000" dirty="0">
              <a:solidFill>
                <a:srgbClr val="00206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a:normAutofit/>
          </a:bodyPr>
          <a:lstStyle/>
          <a:p>
            <a:pPr algn="ctr"/>
            <a:r>
              <a:rPr lang="en-US" sz="3000" dirty="0" smtClean="0">
                <a:solidFill>
                  <a:srgbClr val="C00000"/>
                </a:solidFill>
                <a:latin typeface="Times New Roman" pitchFamily="18" charset="0"/>
                <a:cs typeface="Times New Roman" pitchFamily="18" charset="0"/>
              </a:rPr>
              <a:t>LIMITATIONS</a:t>
            </a:r>
            <a:endParaRPr lang="en-US" sz="3000"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762000" y="1066800"/>
            <a:ext cx="8171688" cy="5715000"/>
          </a:xfrm>
        </p:spPr>
        <p:txBody>
          <a:bodyPr>
            <a:normAutofit/>
          </a:bodyPr>
          <a:lstStyle/>
          <a:p>
            <a:pPr algn="just">
              <a:lnSpc>
                <a:spcPct val="150000"/>
              </a:lnSpc>
              <a:buFont typeface="Wingdings" pitchFamily="2" charset="2"/>
              <a:buChar char="v"/>
            </a:pPr>
            <a:r>
              <a:rPr lang="en-US" sz="2000" dirty="0" smtClean="0">
                <a:solidFill>
                  <a:srgbClr val="592DA9"/>
                </a:solidFill>
                <a:latin typeface="Times New Roman" pitchFamily="18" charset="0"/>
                <a:cs typeface="Times New Roman" pitchFamily="18" charset="0"/>
              </a:rPr>
              <a:t>Many questions remained unanswered. The partial response affects analysis.</a:t>
            </a:r>
          </a:p>
          <a:p>
            <a:pPr algn="just">
              <a:lnSpc>
                <a:spcPct val="150000"/>
              </a:lnSpc>
              <a:buFont typeface="Wingdings" pitchFamily="2" charset="2"/>
              <a:buChar char="v"/>
            </a:pPr>
            <a:r>
              <a:rPr lang="en-US" sz="2000" dirty="0" smtClean="0">
                <a:solidFill>
                  <a:srgbClr val="592DA9"/>
                </a:solidFill>
                <a:latin typeface="Times New Roman" pitchFamily="18" charset="0"/>
                <a:cs typeface="Times New Roman" pitchFamily="18" charset="0"/>
              </a:rPr>
              <a:t>The respondent can consult other persons before filling in the questionnaire. The responses, therefore, cannot be viewed as his opinions.</a:t>
            </a:r>
          </a:p>
          <a:p>
            <a:pPr algn="just">
              <a:lnSpc>
                <a:spcPct val="150000"/>
              </a:lnSpc>
              <a:buFont typeface="Wingdings" pitchFamily="2" charset="2"/>
              <a:buChar char="v"/>
            </a:pPr>
            <a:r>
              <a:rPr lang="en-US" sz="2000" dirty="0" smtClean="0">
                <a:solidFill>
                  <a:srgbClr val="592DA9"/>
                </a:solidFill>
                <a:latin typeface="Times New Roman" pitchFamily="18" charset="0"/>
                <a:cs typeface="Times New Roman" pitchFamily="18" charset="0"/>
              </a:rPr>
              <a:t>The reliability of respondent’s  background information cannot be verified.</a:t>
            </a:r>
          </a:p>
          <a:p>
            <a:pPr algn="just">
              <a:lnSpc>
                <a:spcPct val="150000"/>
              </a:lnSpc>
              <a:buFont typeface="Wingdings" pitchFamily="2" charset="2"/>
              <a:buChar char="v"/>
            </a:pPr>
            <a:r>
              <a:rPr lang="en-US" sz="2000" dirty="0" smtClean="0">
                <a:solidFill>
                  <a:srgbClr val="592DA9"/>
                </a:solidFill>
                <a:latin typeface="Times New Roman" pitchFamily="18" charset="0"/>
                <a:cs typeface="Times New Roman" pitchFamily="18" charset="0"/>
              </a:rPr>
              <a:t> Since the size of the questionnaire has to be kept small, full, information cannot be secured from the respondents.</a:t>
            </a:r>
          </a:p>
          <a:p>
            <a:pPr algn="just">
              <a:lnSpc>
                <a:spcPct val="150000"/>
              </a:lnSpc>
              <a:buFont typeface="Wingdings" pitchFamily="2" charset="2"/>
              <a:buChar char="v"/>
            </a:pPr>
            <a:r>
              <a:rPr lang="en-US" sz="2000" dirty="0" smtClean="0">
                <a:solidFill>
                  <a:srgbClr val="592DA9"/>
                </a:solidFill>
                <a:latin typeface="Times New Roman" pitchFamily="18" charset="0"/>
                <a:cs typeface="Times New Roman" pitchFamily="18" charset="0"/>
              </a:rPr>
              <a:t>There is lack of depth or probing for a more specific answer.</a:t>
            </a:r>
            <a:endParaRPr lang="en-US" sz="2000" dirty="0">
              <a:solidFill>
                <a:srgbClr val="592DA9"/>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
            <a:ext cx="8933688" cy="1143000"/>
          </a:xfrm>
        </p:spPr>
        <p:txBody>
          <a:bodyPr>
            <a:normAutofit/>
          </a:bodyPr>
          <a:lstStyle/>
          <a:p>
            <a:pPr algn="ctr"/>
            <a:r>
              <a:rPr lang="en-US" sz="3000" dirty="0" smtClean="0">
                <a:solidFill>
                  <a:srgbClr val="C00000"/>
                </a:solidFill>
                <a:latin typeface="Times New Roman" pitchFamily="18" charset="0"/>
                <a:cs typeface="Times New Roman" pitchFamily="18" charset="0"/>
              </a:rPr>
              <a:t>ADVANTAGES OF QUESTIONNAIRE</a:t>
            </a:r>
            <a:endParaRPr lang="en-US" sz="3000"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838200" y="1371600"/>
            <a:ext cx="8095488" cy="5715000"/>
          </a:xfrm>
        </p:spPr>
        <p:txBody>
          <a:bodyPr>
            <a:normAutofit/>
          </a:bodyPr>
          <a:lstStyle/>
          <a:p>
            <a:pPr algn="just">
              <a:buFont typeface="Wingdings" pitchFamily="2" charset="2"/>
              <a:buChar char="v"/>
            </a:pPr>
            <a:r>
              <a:rPr lang="en-US" sz="2000" dirty="0" smtClean="0">
                <a:solidFill>
                  <a:srgbClr val="592DA9"/>
                </a:solidFill>
                <a:latin typeface="Times New Roman" pitchFamily="18" charset="0"/>
                <a:cs typeface="Times New Roman" pitchFamily="18" charset="0"/>
              </a:rPr>
              <a:t>It is less expensive then other methods.</a:t>
            </a:r>
          </a:p>
          <a:p>
            <a:pPr algn="just">
              <a:buFont typeface="Wingdings" pitchFamily="2" charset="2"/>
              <a:buChar char="v"/>
            </a:pPr>
            <a:r>
              <a:rPr lang="en-US" sz="2000" dirty="0" smtClean="0">
                <a:solidFill>
                  <a:srgbClr val="592DA9"/>
                </a:solidFill>
                <a:latin typeface="Times New Roman" pitchFamily="18" charset="0"/>
                <a:cs typeface="Times New Roman" pitchFamily="18" charset="0"/>
              </a:rPr>
              <a:t>Accessibility to widespread area.</a:t>
            </a:r>
          </a:p>
          <a:p>
            <a:pPr algn="just">
              <a:buFont typeface="Wingdings" pitchFamily="2" charset="2"/>
              <a:buChar char="v"/>
            </a:pPr>
            <a:r>
              <a:rPr lang="en-US" sz="2000" dirty="0" smtClean="0">
                <a:solidFill>
                  <a:srgbClr val="592DA9"/>
                </a:solidFill>
                <a:latin typeface="Times New Roman" pitchFamily="18" charset="0"/>
                <a:cs typeface="Times New Roman" pitchFamily="18" charset="0"/>
              </a:rPr>
              <a:t>No interviewer’s bias.</a:t>
            </a:r>
          </a:p>
          <a:p>
            <a:pPr algn="just">
              <a:buFont typeface="Wingdings" pitchFamily="2" charset="2"/>
              <a:buChar char="v"/>
            </a:pPr>
            <a:r>
              <a:rPr lang="en-US" sz="2000" dirty="0" smtClean="0">
                <a:solidFill>
                  <a:srgbClr val="592DA9"/>
                </a:solidFill>
                <a:latin typeface="Times New Roman" pitchFamily="18" charset="0"/>
                <a:cs typeface="Times New Roman" pitchFamily="18" charset="0"/>
              </a:rPr>
              <a:t> Minimum time and </a:t>
            </a:r>
            <a:r>
              <a:rPr lang="en-US" sz="2000" dirty="0" err="1" smtClean="0">
                <a:solidFill>
                  <a:srgbClr val="592DA9"/>
                </a:solidFill>
                <a:latin typeface="Times New Roman" pitchFamily="18" charset="0"/>
                <a:cs typeface="Times New Roman" pitchFamily="18" charset="0"/>
              </a:rPr>
              <a:t>labour</a:t>
            </a:r>
            <a:r>
              <a:rPr lang="en-US" sz="2000" dirty="0" smtClean="0">
                <a:solidFill>
                  <a:srgbClr val="592DA9"/>
                </a:solidFill>
                <a:latin typeface="Times New Roman" pitchFamily="18" charset="0"/>
                <a:cs typeface="Times New Roman" pitchFamily="18" charset="0"/>
              </a:rPr>
              <a:t> consumes.                                                                                                                                              </a:t>
            </a:r>
          </a:p>
          <a:p>
            <a:pPr algn="just">
              <a:buFont typeface="Wingdings" pitchFamily="2" charset="2"/>
              <a:buChar char="v"/>
            </a:pPr>
            <a:r>
              <a:rPr lang="en-US" sz="2000" dirty="0" smtClean="0">
                <a:solidFill>
                  <a:srgbClr val="592DA9"/>
                </a:solidFill>
                <a:latin typeface="Times New Roman" pitchFamily="18" charset="0"/>
                <a:cs typeface="Times New Roman" pitchFamily="18" charset="0"/>
              </a:rPr>
              <a:t>Respondents have adequate time to give well thought out answer.</a:t>
            </a:r>
          </a:p>
          <a:p>
            <a:pPr algn="just">
              <a:buFont typeface="Wingdings" pitchFamily="2" charset="2"/>
              <a:buChar char="v"/>
            </a:pPr>
            <a:r>
              <a:rPr lang="en-US" sz="2000" dirty="0" smtClean="0">
                <a:solidFill>
                  <a:srgbClr val="592DA9"/>
                </a:solidFill>
                <a:latin typeface="Times New Roman" pitchFamily="18" charset="0"/>
                <a:cs typeface="Times New Roman" pitchFamily="18" charset="0"/>
              </a:rPr>
              <a:t>Large samples can be made use of and thus the results can be made more dependable and reliable.</a:t>
            </a:r>
            <a:endParaRPr lang="en-US" sz="2000" dirty="0">
              <a:solidFill>
                <a:srgbClr val="592DA9"/>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2819400" y="304800"/>
            <a:ext cx="4325223" cy="553998"/>
          </a:xfrm>
          <a:prstGeom prst="rect">
            <a:avLst/>
          </a:prstGeom>
          <a:noFill/>
        </p:spPr>
        <p:txBody>
          <a:bodyPr wrap="none" rtlCol="0">
            <a:spAutoFit/>
          </a:bodyPr>
          <a:lstStyle/>
          <a:p>
            <a:r>
              <a:rPr lang="en-US" sz="3000" dirty="0" smtClean="0">
                <a:solidFill>
                  <a:srgbClr val="C00000"/>
                </a:solidFill>
                <a:latin typeface="Times New Roman" pitchFamily="18" charset="0"/>
                <a:cs typeface="Times New Roman" pitchFamily="18" charset="0"/>
              </a:rPr>
              <a:t>Example of Questionnaire </a:t>
            </a:r>
            <a:endParaRPr lang="en-US" sz="3000" dirty="0">
              <a:solidFill>
                <a:srgbClr val="C00000"/>
              </a:solidFill>
              <a:latin typeface="Times New Roman" pitchFamily="18" charset="0"/>
              <a:cs typeface="Times New Roman" pitchFamily="18" charset="0"/>
            </a:endParaRPr>
          </a:p>
        </p:txBody>
      </p:sp>
      <p:pic>
        <p:nvPicPr>
          <p:cNvPr id="16387" name="Picture 3"/>
          <p:cNvPicPr>
            <a:picLocks noChangeAspect="1" noChangeArrowheads="1"/>
          </p:cNvPicPr>
          <p:nvPr/>
        </p:nvPicPr>
        <p:blipFill>
          <a:blip r:embed="rId2"/>
          <a:srcRect/>
          <a:stretch>
            <a:fillRect/>
          </a:stretch>
        </p:blipFill>
        <p:spPr bwMode="auto">
          <a:xfrm>
            <a:off x="2451952" y="1123333"/>
            <a:ext cx="5320448" cy="5653694"/>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533400"/>
          </a:xfrm>
        </p:spPr>
        <p:txBody>
          <a:bodyPr>
            <a:normAutofit fontScale="90000"/>
          </a:bodyPr>
          <a:lstStyle/>
          <a:p>
            <a:pPr algn="ctr"/>
            <a:r>
              <a:rPr lang="en-US" dirty="0" smtClean="0">
                <a:solidFill>
                  <a:srgbClr val="0070C0"/>
                </a:solidFill>
                <a:latin typeface="Times New Roman" pitchFamily="18" charset="0"/>
                <a:cs typeface="Times New Roman" pitchFamily="18" charset="0"/>
              </a:rPr>
              <a:t>DATA</a:t>
            </a:r>
            <a:endParaRPr lang="en-US" dirty="0">
              <a:solidFill>
                <a:srgbClr val="0070C0"/>
              </a:solidFill>
              <a:latin typeface="Times New Roman" pitchFamily="18" charset="0"/>
              <a:cs typeface="Times New Roman" pitchFamily="18" charset="0"/>
            </a:endParaRPr>
          </a:p>
        </p:txBody>
      </p:sp>
      <p:graphicFrame>
        <p:nvGraphicFramePr>
          <p:cNvPr id="7" name="Content Placeholder 6"/>
          <p:cNvGraphicFramePr>
            <a:graphicFrameLocks noGrp="1"/>
          </p:cNvGraphicFramePr>
          <p:nvPr>
            <p:ph idx="1"/>
          </p:nvPr>
        </p:nvGraphicFramePr>
        <p:xfrm>
          <a:off x="457200" y="1828800"/>
          <a:ext cx="8229600" cy="2590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Down Arrow 7"/>
          <p:cNvSpPr/>
          <p:nvPr/>
        </p:nvSpPr>
        <p:spPr>
          <a:xfrm>
            <a:off x="4495800" y="1295400"/>
            <a:ext cx="76200" cy="3048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304800" y="4724400"/>
            <a:ext cx="8534400" cy="2031325"/>
          </a:xfrm>
          <a:prstGeom prst="rect">
            <a:avLst/>
          </a:prstGeom>
          <a:noFill/>
        </p:spPr>
        <p:txBody>
          <a:bodyPr wrap="square" rtlCol="0">
            <a:spAutoFit/>
          </a:bodyPr>
          <a:lstStyle/>
          <a:p>
            <a:pPr algn="just"/>
            <a:r>
              <a:rPr lang="en-US" dirty="0" smtClean="0">
                <a:solidFill>
                  <a:srgbClr val="592DA9"/>
                </a:solidFill>
                <a:latin typeface="Times New Roman" pitchFamily="18" charset="0"/>
                <a:cs typeface="Times New Roman" pitchFamily="18" charset="0"/>
              </a:rPr>
              <a:t>PRIMARY DATA:</a:t>
            </a:r>
          </a:p>
          <a:p>
            <a:pPr algn="just"/>
            <a:r>
              <a:rPr lang="en-US" dirty="0" smtClean="0">
                <a:solidFill>
                  <a:srgbClr val="C00000"/>
                </a:solidFill>
                <a:latin typeface="Times New Roman" pitchFamily="18" charset="0"/>
                <a:cs typeface="Times New Roman" pitchFamily="18" charset="0"/>
              </a:rPr>
              <a:t>The primary data are those which are collected afresh and for the first time and thus happen to be original in character. </a:t>
            </a:r>
          </a:p>
          <a:p>
            <a:pPr algn="just"/>
            <a:endParaRPr lang="en-US" dirty="0" smtClean="0">
              <a:solidFill>
                <a:srgbClr val="C00000"/>
              </a:solidFill>
              <a:latin typeface="Times New Roman" pitchFamily="18" charset="0"/>
              <a:cs typeface="Times New Roman" pitchFamily="18" charset="0"/>
            </a:endParaRPr>
          </a:p>
          <a:p>
            <a:pPr algn="just"/>
            <a:r>
              <a:rPr lang="en-US" dirty="0" smtClean="0">
                <a:solidFill>
                  <a:srgbClr val="592DA9"/>
                </a:solidFill>
                <a:latin typeface="Times New Roman" pitchFamily="18" charset="0"/>
                <a:cs typeface="Times New Roman" pitchFamily="18" charset="0"/>
              </a:rPr>
              <a:t>SECONDARY DATA:</a:t>
            </a:r>
          </a:p>
          <a:p>
            <a:pPr algn="just"/>
            <a:r>
              <a:rPr lang="en-US" dirty="0" smtClean="0">
                <a:solidFill>
                  <a:srgbClr val="C00000"/>
                </a:solidFill>
                <a:latin typeface="Times New Roman" pitchFamily="18" charset="0"/>
                <a:cs typeface="Times New Roman" pitchFamily="18" charset="0"/>
              </a:rPr>
              <a:t>The secondary data, on the other hand, are those which have already been collected by someone else and which have already been passed through the statistical process.</a:t>
            </a:r>
            <a:endParaRPr lang="en-US" dirty="0">
              <a:solidFill>
                <a:srgbClr val="C00000"/>
              </a:solidFill>
              <a:latin typeface="Times New Roman" pitchFamily="18" charset="0"/>
              <a:cs typeface="Times New Roman" pitchFamily="18" charset="0"/>
            </a:endParaRPr>
          </a:p>
        </p:txBody>
      </p:sp>
    </p:spTree>
  </p:cSld>
  <p:clrMapOvr>
    <a:masterClrMapping/>
  </p:clrMapOvr>
  <p:transition spd="slow">
    <p:newsflash/>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nvGraphicFramePr>
        <p:xfrm>
          <a:off x="1752600" y="1066800"/>
          <a:ext cx="6705600" cy="5486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45416" y="762000"/>
            <a:ext cx="5974584" cy="553998"/>
          </a:xfrm>
          <a:prstGeom prst="rect">
            <a:avLst/>
          </a:prstGeom>
        </p:spPr>
        <p:txBody>
          <a:bodyPr wrap="none">
            <a:spAutoFit/>
          </a:bodyPr>
          <a:lstStyle/>
          <a:p>
            <a:pPr algn="ctr"/>
            <a:r>
              <a:rPr lang="en-US" sz="3000" b="1" dirty="0" smtClean="0">
                <a:solidFill>
                  <a:srgbClr val="3F9769"/>
                </a:solidFill>
                <a:latin typeface="Times New Roman" pitchFamily="18" charset="0"/>
                <a:cs typeface="Times New Roman" pitchFamily="18" charset="0"/>
              </a:rPr>
              <a:t>DEFINITION OF OBSERVATION</a:t>
            </a:r>
            <a:endParaRPr lang="en-US" sz="3000" b="1" dirty="0">
              <a:solidFill>
                <a:srgbClr val="3F9769"/>
              </a:solidFill>
              <a:latin typeface="Times New Roman" pitchFamily="18" charset="0"/>
              <a:cs typeface="Times New Roman" pitchFamily="18" charset="0"/>
            </a:endParaRPr>
          </a:p>
        </p:txBody>
      </p:sp>
      <p:sp>
        <p:nvSpPr>
          <p:cNvPr id="7" name="Rectangle 6"/>
          <p:cNvSpPr/>
          <p:nvPr/>
        </p:nvSpPr>
        <p:spPr>
          <a:xfrm>
            <a:off x="990600" y="1676400"/>
            <a:ext cx="7315200" cy="5078313"/>
          </a:xfrm>
          <a:prstGeom prst="rect">
            <a:avLst/>
          </a:prstGeom>
        </p:spPr>
        <p:txBody>
          <a:bodyPr wrap="square">
            <a:spAutoFit/>
          </a:bodyPr>
          <a:lstStyle/>
          <a:p>
            <a:pPr algn="just">
              <a:lnSpc>
                <a:spcPct val="150000"/>
              </a:lnSpc>
              <a:buFont typeface="Wingdings" pitchFamily="2" charset="2"/>
              <a:buChar char="Ø"/>
            </a:pPr>
            <a:r>
              <a:rPr lang="en-US" dirty="0" smtClean="0">
                <a:solidFill>
                  <a:srgbClr val="592DA9"/>
                </a:solidFill>
                <a:latin typeface="Times New Roman" pitchFamily="18" charset="0"/>
                <a:ea typeface="Calibri"/>
                <a:cs typeface="Times New Roman" pitchFamily="18" charset="0"/>
              </a:rPr>
              <a:t> Observation is a systematic &amp; deliberate study through the eyes of spontaneous occurrences at the time they occur.</a:t>
            </a:r>
          </a:p>
          <a:p>
            <a:pPr algn="just">
              <a:lnSpc>
                <a:spcPct val="150000"/>
              </a:lnSpc>
              <a:buFont typeface="Wingdings" pitchFamily="2" charset="2"/>
              <a:buChar char="Ø"/>
            </a:pPr>
            <a:r>
              <a:rPr lang="en-US" dirty="0" smtClean="0">
                <a:solidFill>
                  <a:srgbClr val="592DA9"/>
                </a:solidFill>
                <a:latin typeface="Times New Roman" pitchFamily="18" charset="0"/>
                <a:ea typeface="Calibri"/>
                <a:cs typeface="Times New Roman" pitchFamily="18" charset="0"/>
              </a:rPr>
              <a:t>According to Lindsey Gardner in 1975 “Selection provocation recording and encoding of that set of behaviors and settings concerning organisms ‘in situ’ which are consistent with empirical aims”.</a:t>
            </a:r>
          </a:p>
          <a:p>
            <a:pPr algn="just">
              <a:lnSpc>
                <a:spcPct val="150000"/>
              </a:lnSpc>
              <a:buFont typeface="Wingdings" pitchFamily="2" charset="2"/>
              <a:buChar char="Ø"/>
            </a:pPr>
            <a:r>
              <a:rPr lang="en-US" dirty="0" smtClean="0">
                <a:solidFill>
                  <a:srgbClr val="592DA9"/>
                </a:solidFill>
                <a:latin typeface="Times New Roman" pitchFamily="18" charset="0"/>
                <a:ea typeface="Calibri"/>
                <a:cs typeface="Times New Roman" pitchFamily="18" charset="0"/>
              </a:rPr>
              <a:t>According to </a:t>
            </a:r>
            <a:r>
              <a:rPr lang="en-US" dirty="0" err="1" smtClean="0">
                <a:solidFill>
                  <a:srgbClr val="592DA9"/>
                </a:solidFill>
                <a:latin typeface="Times New Roman" pitchFamily="18" charset="0"/>
                <a:ea typeface="Calibri"/>
                <a:cs typeface="Times New Roman" pitchFamily="18" charset="0"/>
              </a:rPr>
              <a:t>Sellitiz</a:t>
            </a:r>
            <a:r>
              <a:rPr lang="en-US" dirty="0" smtClean="0">
                <a:solidFill>
                  <a:srgbClr val="592DA9"/>
                </a:solidFill>
                <a:latin typeface="Times New Roman" pitchFamily="18" charset="0"/>
                <a:ea typeface="Calibri"/>
                <a:cs typeface="Times New Roman" pitchFamily="18" charset="0"/>
              </a:rPr>
              <a:t> in 1970 “Observation as a systematic method of data collection is quite different form merely ‘looking around’ on ‘looking at’ something”.</a:t>
            </a:r>
          </a:p>
          <a:p>
            <a:pPr algn="just">
              <a:lnSpc>
                <a:spcPct val="150000"/>
              </a:lnSpc>
            </a:pPr>
            <a:endParaRPr lang="en-US" dirty="0" smtClean="0">
              <a:solidFill>
                <a:srgbClr val="592DA9"/>
              </a:solidFill>
              <a:latin typeface="Times New Roman" pitchFamily="18" charset="0"/>
              <a:ea typeface="Calibri"/>
              <a:cs typeface="Times New Roman" pitchFamily="18" charset="0"/>
            </a:endParaRPr>
          </a:p>
          <a:p>
            <a:pPr algn="just">
              <a:lnSpc>
                <a:spcPct val="150000"/>
              </a:lnSpc>
            </a:pPr>
            <a:endParaRPr lang="en-US" b="1" dirty="0" smtClean="0">
              <a:solidFill>
                <a:srgbClr val="592DA9"/>
              </a:solidFill>
              <a:latin typeface="Times New Roman" pitchFamily="18" charset="0"/>
              <a:ea typeface="Calibri"/>
              <a:cs typeface="Times New Roman" pitchFamily="18" charset="0"/>
            </a:endParaRPr>
          </a:p>
          <a:p>
            <a:pPr algn="just">
              <a:lnSpc>
                <a:spcPct val="150000"/>
              </a:lnSpc>
            </a:pPr>
            <a:r>
              <a:rPr lang="en-US" b="1" dirty="0" smtClean="0">
                <a:solidFill>
                  <a:srgbClr val="592DA9"/>
                </a:solidFill>
                <a:latin typeface="Times New Roman" pitchFamily="18" charset="0"/>
                <a:ea typeface="Calibri"/>
                <a:cs typeface="Times New Roman" pitchFamily="18" charset="0"/>
              </a:rPr>
              <a:t> </a:t>
            </a:r>
          </a:p>
          <a:p>
            <a:pPr algn="just">
              <a:lnSpc>
                <a:spcPct val="150000"/>
              </a:lnSpc>
            </a:pPr>
            <a:endParaRPr lang="en-US" dirty="0">
              <a:solidFill>
                <a:srgbClr val="592DA9"/>
              </a:solidFill>
              <a:latin typeface="Times New Roman" pitchFamily="18" charset="0"/>
              <a:ea typeface="Calibri"/>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685800"/>
          </a:xfrm>
        </p:spPr>
        <p:txBody>
          <a:bodyPr>
            <a:normAutofit/>
          </a:bodyPr>
          <a:lstStyle/>
          <a:p>
            <a:pPr algn="ctr"/>
            <a:r>
              <a:rPr lang="en-US" sz="3000" dirty="0" smtClean="0">
                <a:solidFill>
                  <a:srgbClr val="C00000"/>
                </a:solidFill>
                <a:latin typeface="Times New Roman" pitchFamily="18" charset="0"/>
                <a:cs typeface="Times New Roman" pitchFamily="18" charset="0"/>
              </a:rPr>
              <a:t>MEANING OF OBSERVATION</a:t>
            </a:r>
            <a:endParaRPr lang="en-US" sz="3000"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lgn="ctr">
              <a:buNone/>
            </a:pPr>
            <a:r>
              <a:rPr lang="en-US" b="1" i="1" dirty="0" smtClean="0">
                <a:solidFill>
                  <a:srgbClr val="0070C0"/>
                </a:solidFill>
                <a:latin typeface="Times New Roman" pitchFamily="18" charset="0"/>
                <a:cs typeface="Times New Roman" pitchFamily="18" charset="0"/>
              </a:rPr>
              <a:t>         </a:t>
            </a:r>
            <a:r>
              <a:rPr lang="en-US" sz="2000" b="1" i="1" dirty="0" smtClean="0">
                <a:solidFill>
                  <a:srgbClr val="0070C0"/>
                </a:solidFill>
                <a:latin typeface="Times New Roman" pitchFamily="18" charset="0"/>
                <a:cs typeface="Times New Roman" pitchFamily="18" charset="0"/>
              </a:rPr>
              <a:t>To observed by himself (researcher) through eye</a:t>
            </a:r>
            <a:r>
              <a:rPr lang="en-US" sz="2000" dirty="0" smtClean="0">
                <a:solidFill>
                  <a:srgbClr val="0070C0"/>
                </a:solidFill>
                <a:latin typeface="Times New Roman" pitchFamily="18" charset="0"/>
                <a:cs typeface="Times New Roman" pitchFamily="18" charset="0"/>
              </a:rPr>
              <a:t>.</a:t>
            </a:r>
          </a:p>
        </p:txBody>
      </p:sp>
      <p:sp>
        <p:nvSpPr>
          <p:cNvPr id="4" name="Right Arrow 3"/>
          <p:cNvSpPr/>
          <p:nvPr/>
        </p:nvSpPr>
        <p:spPr>
          <a:xfrm>
            <a:off x="2971800" y="3200400"/>
            <a:ext cx="838200" cy="381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381000" y="2895600"/>
            <a:ext cx="2555700" cy="646331"/>
          </a:xfrm>
          <a:prstGeom prst="rect">
            <a:avLst/>
          </a:prstGeom>
          <a:noFill/>
        </p:spPr>
        <p:txBody>
          <a:bodyPr wrap="none" rtlCol="0">
            <a:spAutoFit/>
          </a:bodyPr>
          <a:lstStyle/>
          <a:p>
            <a:r>
              <a:rPr lang="en-US" sz="3600" dirty="0" smtClean="0"/>
              <a:t>Investigator</a:t>
            </a:r>
            <a:endParaRPr lang="en-US" sz="3600" dirty="0"/>
          </a:p>
        </p:txBody>
      </p:sp>
      <p:sp>
        <p:nvSpPr>
          <p:cNvPr id="6" name="Rectangle 5"/>
          <p:cNvSpPr/>
          <p:nvPr/>
        </p:nvSpPr>
        <p:spPr>
          <a:xfrm>
            <a:off x="381000" y="3048000"/>
            <a:ext cx="2438400" cy="6096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latin typeface="Times New Roman" pitchFamily="18" charset="0"/>
                <a:cs typeface="Times New Roman" pitchFamily="18" charset="0"/>
              </a:rPr>
              <a:t>Investigator</a:t>
            </a:r>
            <a:endParaRPr lang="en-US" dirty="0">
              <a:latin typeface="Times New Roman" pitchFamily="18" charset="0"/>
              <a:cs typeface="Times New Roman" pitchFamily="18" charset="0"/>
            </a:endParaRPr>
          </a:p>
        </p:txBody>
      </p:sp>
      <p:sp>
        <p:nvSpPr>
          <p:cNvPr id="7" name="Rectangle 6"/>
          <p:cNvSpPr/>
          <p:nvPr/>
        </p:nvSpPr>
        <p:spPr>
          <a:xfrm>
            <a:off x="4038600" y="3124200"/>
            <a:ext cx="2057400" cy="609600"/>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latin typeface="Times New Roman" pitchFamily="18" charset="0"/>
                <a:cs typeface="Times New Roman" pitchFamily="18" charset="0"/>
              </a:rPr>
              <a:t>Medium of eye</a:t>
            </a:r>
            <a:endParaRPr lang="en-US" dirty="0">
              <a:latin typeface="Times New Roman" pitchFamily="18" charset="0"/>
              <a:cs typeface="Times New Roman" pitchFamily="18" charset="0"/>
            </a:endParaRPr>
          </a:p>
        </p:txBody>
      </p:sp>
      <p:sp>
        <p:nvSpPr>
          <p:cNvPr id="8" name="Right Arrow 7"/>
          <p:cNvSpPr/>
          <p:nvPr/>
        </p:nvSpPr>
        <p:spPr>
          <a:xfrm>
            <a:off x="6248400" y="3276600"/>
            <a:ext cx="914400" cy="381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7239000" y="3048000"/>
            <a:ext cx="1676400" cy="838200"/>
          </a:xfrm>
          <a:prstGeom prst="rect">
            <a:avLst/>
          </a:prstGeom>
          <a:solidFill>
            <a:srgbClr val="B86B1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latin typeface="Times New Roman" pitchFamily="18" charset="0"/>
                <a:cs typeface="Times New Roman" pitchFamily="18" charset="0"/>
              </a:rPr>
              <a:t>Systematic and deliberate study</a:t>
            </a:r>
            <a:endParaRPr lang="en-US" dirty="0">
              <a:latin typeface="Times New Roman" pitchFamily="18" charset="0"/>
              <a:cs typeface="Times New Roman" pitchFamily="18" charset="0"/>
            </a:endParaRPr>
          </a:p>
        </p:txBody>
      </p:sp>
      <p:sp>
        <p:nvSpPr>
          <p:cNvPr id="18" name="Down Arrow 17"/>
          <p:cNvSpPr/>
          <p:nvPr/>
        </p:nvSpPr>
        <p:spPr>
          <a:xfrm>
            <a:off x="8001000" y="3962400"/>
            <a:ext cx="381000" cy="1143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Left Arrow 18"/>
          <p:cNvSpPr/>
          <p:nvPr/>
        </p:nvSpPr>
        <p:spPr>
          <a:xfrm>
            <a:off x="6858000" y="5029200"/>
            <a:ext cx="1371600" cy="3810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3657600" y="4800600"/>
            <a:ext cx="3048000" cy="838200"/>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latin typeface="Times New Roman" pitchFamily="18" charset="0"/>
                <a:cs typeface="Times New Roman" pitchFamily="18" charset="0"/>
              </a:rPr>
              <a:t>Data collec</a:t>
            </a:r>
            <a:r>
              <a:rPr lang="en-US" b="1" dirty="0" smtClean="0">
                <a:latin typeface="Times New Roman" pitchFamily="18" charset="0"/>
                <a:cs typeface="Times New Roman" pitchFamily="18" charset="0"/>
              </a:rPr>
              <a:t>t</a:t>
            </a:r>
            <a:r>
              <a:rPr lang="en-US" dirty="0" smtClean="0">
                <a:latin typeface="Times New Roman" pitchFamily="18" charset="0"/>
                <a:cs typeface="Times New Roman" pitchFamily="18" charset="0"/>
              </a:rPr>
              <a:t>ion</a:t>
            </a:r>
            <a:endParaRPr lang="en-US" dirty="0">
              <a:latin typeface="Times New Roman" pitchFamily="18" charset="0"/>
              <a:cs typeface="Times New Roman" pitchFamily="18" charset="0"/>
            </a:endParaRPr>
          </a:p>
        </p:txBody>
      </p:sp>
    </p:spTree>
  </p:cSld>
  <p:clrMapOvr>
    <a:masterClrMapping/>
  </p:clrMapOvr>
  <p:transition spd="slow">
    <p:newsflash/>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1"/>
            <a:ext cx="7467600" cy="838200"/>
          </a:xfrm>
        </p:spPr>
        <p:txBody>
          <a:bodyPr>
            <a:normAutofit/>
          </a:bodyPr>
          <a:lstStyle/>
          <a:p>
            <a:pPr algn="ctr"/>
            <a:r>
              <a:rPr lang="en-US" sz="2200" dirty="0" smtClean="0">
                <a:solidFill>
                  <a:srgbClr val="FF0000"/>
                </a:solidFill>
                <a:latin typeface="Times New Roman" pitchFamily="18" charset="0"/>
                <a:cs typeface="Times New Roman" pitchFamily="18" charset="0"/>
              </a:rPr>
              <a:t>CHARACTERISTICS OF OBSERVATION</a:t>
            </a:r>
            <a:endParaRPr lang="en-US" sz="2200" dirty="0">
              <a:solidFill>
                <a:srgbClr val="FF0000"/>
              </a:solidFill>
              <a:latin typeface="Times New Roman" pitchFamily="18" charset="0"/>
              <a:cs typeface="Times New Roman" pitchFamily="18" charset="0"/>
            </a:endParaRPr>
          </a:p>
        </p:txBody>
      </p:sp>
      <p:sp>
        <p:nvSpPr>
          <p:cNvPr id="3" name="Text Placeholder 2"/>
          <p:cNvSpPr>
            <a:spLocks noGrp="1"/>
          </p:cNvSpPr>
          <p:nvPr>
            <p:ph type="body" sz="half" idx="2"/>
          </p:nvPr>
        </p:nvSpPr>
        <p:spPr>
          <a:xfrm>
            <a:off x="1295400" y="1295400"/>
            <a:ext cx="6705600" cy="4343400"/>
          </a:xfrm>
        </p:spPr>
        <p:txBody>
          <a:bodyPr>
            <a:normAutofit/>
          </a:bodyPr>
          <a:lstStyle/>
          <a:p>
            <a:pPr>
              <a:buFont typeface="Wingdings" pitchFamily="2" charset="2"/>
              <a:buChar char="Ø"/>
            </a:pPr>
            <a:r>
              <a:rPr lang="en-US" sz="1800" dirty="0" smtClean="0">
                <a:solidFill>
                  <a:srgbClr val="0070C0"/>
                </a:solidFill>
              </a:rPr>
              <a:t>Use of Senses.</a:t>
            </a:r>
          </a:p>
          <a:p>
            <a:pPr>
              <a:buFont typeface="Wingdings" pitchFamily="2" charset="2"/>
              <a:buChar char="Ø"/>
            </a:pPr>
            <a:r>
              <a:rPr lang="en-US" sz="1800" dirty="0" smtClean="0">
                <a:solidFill>
                  <a:srgbClr val="0070C0"/>
                </a:solidFill>
              </a:rPr>
              <a:t>To obtain primary data.</a:t>
            </a:r>
          </a:p>
          <a:p>
            <a:pPr>
              <a:buFont typeface="Wingdings" pitchFamily="2" charset="2"/>
              <a:buChar char="Ø"/>
            </a:pPr>
            <a:r>
              <a:rPr lang="en-US" sz="1800" dirty="0" smtClean="0">
                <a:solidFill>
                  <a:srgbClr val="0070C0"/>
                </a:solidFill>
              </a:rPr>
              <a:t>Findings cause and effect relationship.</a:t>
            </a:r>
          </a:p>
          <a:p>
            <a:pPr>
              <a:buFont typeface="Wingdings" pitchFamily="2" charset="2"/>
              <a:buChar char="Ø"/>
            </a:pPr>
            <a:r>
              <a:rPr lang="en-US" sz="1800" dirty="0" smtClean="0">
                <a:solidFill>
                  <a:srgbClr val="0070C0"/>
                </a:solidFill>
              </a:rPr>
              <a:t>Empirical study.</a:t>
            </a:r>
          </a:p>
          <a:p>
            <a:pPr>
              <a:buFont typeface="Wingdings" pitchFamily="2" charset="2"/>
              <a:buChar char="Ø"/>
            </a:pPr>
            <a:r>
              <a:rPr lang="en-US" sz="1800" dirty="0" smtClean="0">
                <a:solidFill>
                  <a:srgbClr val="0070C0"/>
                </a:solidFill>
              </a:rPr>
              <a:t>Scientific precision.</a:t>
            </a:r>
          </a:p>
          <a:p>
            <a:pPr>
              <a:buFont typeface="Wingdings" pitchFamily="2" charset="2"/>
              <a:buChar char="Ø"/>
            </a:pPr>
            <a:r>
              <a:rPr lang="en-US" sz="1800" dirty="0" smtClean="0">
                <a:solidFill>
                  <a:srgbClr val="0070C0"/>
                </a:solidFill>
              </a:rPr>
              <a:t>Direct method.</a:t>
            </a:r>
          </a:p>
          <a:p>
            <a:pPr>
              <a:buFont typeface="Wingdings" pitchFamily="2" charset="2"/>
              <a:buChar char="Ø"/>
            </a:pPr>
            <a:r>
              <a:rPr lang="en-US" sz="1800" dirty="0" smtClean="0">
                <a:solidFill>
                  <a:srgbClr val="0070C0"/>
                </a:solidFill>
              </a:rPr>
              <a:t>Study of collective behaviour.</a:t>
            </a:r>
          </a:p>
          <a:p>
            <a:endParaRPr lang="en-US" sz="1800" dirty="0">
              <a:solidFill>
                <a:srgbClr val="0070C0"/>
              </a:solidFill>
            </a:endParaRPr>
          </a:p>
        </p:txBody>
      </p:sp>
    </p:spTree>
  </p:cSld>
  <p:clrMapOvr>
    <a:masterClrMapping/>
  </p:clrMapOvr>
  <p:transition spd="slow">
    <p:newsflash/>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 name="Rectangle 10"/>
          <p:cNvSpPr>
            <a:spLocks noChangeArrowheads="1"/>
          </p:cNvSpPr>
          <p:nvPr/>
        </p:nvSpPr>
        <p:spPr bwMode="auto">
          <a:xfrm>
            <a:off x="228600" y="5000625"/>
            <a:ext cx="1600200" cy="33337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ctr"/>
            <a:r>
              <a:rPr lang="en-US" sz="1100" b="1" dirty="0" smtClean="0">
                <a:latin typeface="Times New Roman" pitchFamily="18" charset="0"/>
                <a:cs typeface="Times New Roman" pitchFamily="18" charset="0"/>
              </a:rPr>
              <a:t>NATURAL</a:t>
            </a:r>
            <a:r>
              <a:rPr lang="en-US" dirty="0" smtClean="0"/>
              <a:t> </a:t>
            </a:r>
            <a:r>
              <a:rPr lang="en-US" sz="1100" b="1" dirty="0" smtClean="0">
                <a:latin typeface="Times New Roman" pitchFamily="18" charset="0"/>
                <a:cs typeface="Times New Roman" pitchFamily="18" charset="0"/>
              </a:rPr>
              <a:t>SETTING</a:t>
            </a:r>
          </a:p>
        </p:txBody>
      </p:sp>
      <p:sp>
        <p:nvSpPr>
          <p:cNvPr id="1040" name="Rectangle 16"/>
          <p:cNvSpPr>
            <a:spLocks noChangeArrowheads="1"/>
          </p:cNvSpPr>
          <p:nvPr/>
        </p:nvSpPr>
        <p:spPr bwMode="auto">
          <a:xfrm>
            <a:off x="228600" y="4038600"/>
            <a:ext cx="1752600" cy="33337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ctr"/>
            <a:r>
              <a:rPr lang="en-US" sz="1100" b="1" dirty="0" smtClean="0">
                <a:solidFill>
                  <a:srgbClr val="D60093"/>
                </a:solidFill>
                <a:latin typeface="Times New Roman" pitchFamily="18" charset="0"/>
                <a:cs typeface="Times New Roman" pitchFamily="18" charset="0"/>
              </a:rPr>
              <a:t>NON</a:t>
            </a:r>
            <a:r>
              <a:rPr lang="en-US" dirty="0" smtClean="0">
                <a:solidFill>
                  <a:srgbClr val="D60093"/>
                </a:solidFill>
              </a:rPr>
              <a:t> - </a:t>
            </a:r>
            <a:r>
              <a:rPr lang="en-US" sz="1100" b="1" dirty="0" smtClean="0">
                <a:solidFill>
                  <a:srgbClr val="D60093"/>
                </a:solidFill>
                <a:latin typeface="Times New Roman" pitchFamily="18" charset="0"/>
                <a:cs typeface="Times New Roman" pitchFamily="18" charset="0"/>
              </a:rPr>
              <a:t>PARTICIPANT</a:t>
            </a:r>
          </a:p>
        </p:txBody>
      </p:sp>
      <p:sp>
        <p:nvSpPr>
          <p:cNvPr id="1041" name="Rectangle 17"/>
          <p:cNvSpPr>
            <a:spLocks noChangeArrowheads="1"/>
          </p:cNvSpPr>
          <p:nvPr/>
        </p:nvSpPr>
        <p:spPr bwMode="auto">
          <a:xfrm>
            <a:off x="3429000" y="228601"/>
            <a:ext cx="1828800" cy="40005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ctr"/>
            <a:r>
              <a:rPr lang="en-US" sz="1600" b="1" dirty="0" smtClean="0">
                <a:latin typeface="Times New Roman" pitchFamily="18" charset="0"/>
                <a:cs typeface="Times New Roman" pitchFamily="18" charset="0"/>
              </a:rPr>
              <a:t>OBSERVATIOIN</a:t>
            </a:r>
            <a:endParaRPr lang="en-US" sz="1600" b="1" dirty="0">
              <a:latin typeface="Times New Roman" pitchFamily="18" charset="0"/>
              <a:cs typeface="Times New Roman" pitchFamily="18" charset="0"/>
            </a:endParaRPr>
          </a:p>
        </p:txBody>
      </p:sp>
      <p:grpSp>
        <p:nvGrpSpPr>
          <p:cNvPr id="230" name="Group 229"/>
          <p:cNvGrpSpPr/>
          <p:nvPr/>
        </p:nvGrpSpPr>
        <p:grpSpPr>
          <a:xfrm>
            <a:off x="457200" y="629444"/>
            <a:ext cx="8382000" cy="5771356"/>
            <a:chOff x="457200" y="629444"/>
            <a:chExt cx="8382000" cy="5771356"/>
          </a:xfrm>
        </p:grpSpPr>
        <p:sp>
          <p:nvSpPr>
            <p:cNvPr id="1026" name="Rectangle 2"/>
            <p:cNvSpPr>
              <a:spLocks noChangeArrowheads="1"/>
            </p:cNvSpPr>
            <p:nvPr/>
          </p:nvSpPr>
          <p:spPr bwMode="auto">
            <a:xfrm>
              <a:off x="3352800" y="838200"/>
              <a:ext cx="1981200" cy="33337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ctr"/>
              <a:r>
                <a:rPr lang="en-US" sz="1100" b="1" dirty="0" smtClean="0">
                  <a:latin typeface="Times New Roman" pitchFamily="18" charset="0"/>
                  <a:cs typeface="Times New Roman" pitchFamily="18" charset="0"/>
                </a:rPr>
                <a:t>TYPES</a:t>
              </a:r>
              <a:r>
                <a:rPr lang="en-US" sz="1100" dirty="0" smtClean="0">
                  <a:latin typeface="Times New Roman" pitchFamily="18" charset="0"/>
                  <a:cs typeface="Times New Roman" pitchFamily="18" charset="0"/>
                </a:rPr>
                <a:t> </a:t>
              </a:r>
              <a:r>
                <a:rPr lang="en-US" sz="1100" b="1" dirty="0" smtClean="0">
                  <a:latin typeface="Times New Roman" pitchFamily="18" charset="0"/>
                  <a:cs typeface="Times New Roman" pitchFamily="18" charset="0"/>
                </a:rPr>
                <a:t>OF</a:t>
              </a:r>
              <a:r>
                <a:rPr lang="en-US" sz="1100" dirty="0" smtClean="0">
                  <a:latin typeface="Times New Roman" pitchFamily="18" charset="0"/>
                  <a:cs typeface="Times New Roman" pitchFamily="18" charset="0"/>
                </a:rPr>
                <a:t> </a:t>
              </a:r>
              <a:r>
                <a:rPr lang="en-US" sz="1100" b="1" dirty="0" smtClean="0">
                  <a:latin typeface="Times New Roman" pitchFamily="18" charset="0"/>
                  <a:cs typeface="Times New Roman" pitchFamily="18" charset="0"/>
                </a:rPr>
                <a:t>OBSERVATION</a:t>
              </a:r>
            </a:p>
          </p:txBody>
        </p:sp>
        <p:sp>
          <p:nvSpPr>
            <p:cNvPr id="1027" name="Rectangle 3"/>
            <p:cNvSpPr>
              <a:spLocks noChangeArrowheads="1"/>
            </p:cNvSpPr>
            <p:nvPr/>
          </p:nvSpPr>
          <p:spPr bwMode="auto">
            <a:xfrm>
              <a:off x="1295400" y="1571625"/>
              <a:ext cx="1524000" cy="33337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ctr"/>
              <a:r>
                <a:rPr lang="en-US" sz="1100" b="1" dirty="0" smtClean="0">
                  <a:latin typeface="Times New Roman" pitchFamily="18" charset="0"/>
                  <a:cs typeface="Times New Roman" pitchFamily="18" charset="0"/>
                </a:rPr>
                <a:t>INDIVIDUAL</a:t>
              </a:r>
            </a:p>
          </p:txBody>
        </p:sp>
        <p:sp>
          <p:nvSpPr>
            <p:cNvPr id="1028" name="Rectangle 4"/>
            <p:cNvSpPr>
              <a:spLocks noChangeArrowheads="1"/>
            </p:cNvSpPr>
            <p:nvPr/>
          </p:nvSpPr>
          <p:spPr bwMode="auto">
            <a:xfrm>
              <a:off x="6248400" y="1571625"/>
              <a:ext cx="1524000" cy="33337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ctr"/>
              <a:r>
                <a:rPr lang="en-US" sz="1100" b="1" dirty="0" smtClean="0">
                  <a:latin typeface="Times New Roman" pitchFamily="18" charset="0"/>
                  <a:cs typeface="Times New Roman" pitchFamily="18" charset="0"/>
                </a:rPr>
                <a:t>MASS</a:t>
              </a:r>
            </a:p>
          </p:txBody>
        </p:sp>
        <p:sp>
          <p:nvSpPr>
            <p:cNvPr id="1029" name="Rectangle 5"/>
            <p:cNvSpPr>
              <a:spLocks noChangeArrowheads="1"/>
            </p:cNvSpPr>
            <p:nvPr/>
          </p:nvSpPr>
          <p:spPr bwMode="auto">
            <a:xfrm>
              <a:off x="3962400" y="3171825"/>
              <a:ext cx="2438400" cy="33337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r>
                <a:rPr lang="en-US" sz="1100" b="1" dirty="0" smtClean="0">
                  <a:latin typeface="Times New Roman" pitchFamily="18" charset="0"/>
                  <a:cs typeface="Times New Roman" pitchFamily="18" charset="0"/>
                </a:rPr>
                <a:t>EXPERIMENTAL</a:t>
              </a:r>
              <a:r>
                <a:rPr lang="en-US" dirty="0" smtClean="0"/>
                <a:t> </a:t>
              </a:r>
              <a:r>
                <a:rPr lang="en-US" sz="1100" b="1" dirty="0" smtClean="0">
                  <a:latin typeface="Times New Roman" pitchFamily="18" charset="0"/>
                  <a:cs typeface="Times New Roman" pitchFamily="18" charset="0"/>
                </a:rPr>
                <a:t>OBSERVATION</a:t>
              </a:r>
            </a:p>
          </p:txBody>
        </p:sp>
        <p:sp>
          <p:nvSpPr>
            <p:cNvPr id="1030" name="Rectangle 6"/>
            <p:cNvSpPr>
              <a:spLocks noChangeArrowheads="1"/>
            </p:cNvSpPr>
            <p:nvPr/>
          </p:nvSpPr>
          <p:spPr bwMode="auto">
            <a:xfrm>
              <a:off x="6248400" y="2409825"/>
              <a:ext cx="1524000" cy="33337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ctr"/>
              <a:r>
                <a:rPr lang="en-US" sz="1100" b="1" dirty="0" smtClean="0">
                  <a:latin typeface="Times New Roman" pitchFamily="18" charset="0"/>
                  <a:cs typeface="Times New Roman" pitchFamily="18" charset="0"/>
                </a:rPr>
                <a:t>CONTROLLED</a:t>
              </a:r>
            </a:p>
          </p:txBody>
        </p:sp>
        <p:sp>
          <p:nvSpPr>
            <p:cNvPr id="1031" name="Rectangle 7"/>
            <p:cNvSpPr>
              <a:spLocks noChangeArrowheads="1"/>
            </p:cNvSpPr>
            <p:nvPr/>
          </p:nvSpPr>
          <p:spPr bwMode="auto">
            <a:xfrm>
              <a:off x="457200" y="2438400"/>
              <a:ext cx="1524000" cy="33337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ctr"/>
              <a:r>
                <a:rPr lang="en-US" sz="1100" b="1" dirty="0" smtClean="0">
                  <a:latin typeface="Times New Roman" pitchFamily="18" charset="0"/>
                  <a:cs typeface="Times New Roman" pitchFamily="18" charset="0"/>
                </a:rPr>
                <a:t>UNCONTROLLED</a:t>
              </a:r>
            </a:p>
          </p:txBody>
        </p:sp>
        <p:sp>
          <p:nvSpPr>
            <p:cNvPr id="1032" name="Rectangle 8"/>
            <p:cNvSpPr>
              <a:spLocks noChangeArrowheads="1"/>
            </p:cNvSpPr>
            <p:nvPr/>
          </p:nvSpPr>
          <p:spPr bwMode="auto">
            <a:xfrm>
              <a:off x="609600" y="5867400"/>
              <a:ext cx="2514600" cy="53340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ctr"/>
              <a:r>
                <a:rPr lang="en-US" sz="1100" b="1" dirty="0" smtClean="0">
                  <a:latin typeface="Times New Roman" pitchFamily="18" charset="0"/>
                  <a:cs typeface="Times New Roman" pitchFamily="18" charset="0"/>
                </a:rPr>
                <a:t>DEGREE</a:t>
              </a:r>
              <a:r>
                <a:rPr lang="en-US" dirty="0" smtClean="0"/>
                <a:t> </a:t>
              </a:r>
              <a:r>
                <a:rPr lang="en-US" sz="1100" b="1" dirty="0" smtClean="0">
                  <a:latin typeface="Times New Roman" pitchFamily="18" charset="0"/>
                  <a:cs typeface="Times New Roman" pitchFamily="18" charset="0"/>
                </a:rPr>
                <a:t>OF</a:t>
              </a:r>
              <a:r>
                <a:rPr lang="en-US" sz="1000" dirty="0" smtClean="0">
                  <a:latin typeface="Times New Roman" pitchFamily="18" charset="0"/>
                  <a:cs typeface="Times New Roman" pitchFamily="18" charset="0"/>
                </a:rPr>
                <a:t> </a:t>
              </a:r>
              <a:r>
                <a:rPr lang="en-US" sz="1100" b="1" dirty="0" smtClean="0">
                  <a:latin typeface="Times New Roman" pitchFamily="18" charset="0"/>
                  <a:cs typeface="Times New Roman" pitchFamily="18" charset="0"/>
                </a:rPr>
                <a:t>PARTICIPATION</a:t>
              </a:r>
              <a:r>
                <a:rPr lang="en-US" sz="1000" dirty="0" smtClean="0">
                  <a:latin typeface="Times New Roman" pitchFamily="18" charset="0"/>
                  <a:cs typeface="Times New Roman" pitchFamily="18" charset="0"/>
                </a:rPr>
                <a:t> </a:t>
              </a:r>
              <a:r>
                <a:rPr lang="en-US" sz="1100" b="1" dirty="0" smtClean="0">
                  <a:latin typeface="Times New Roman" pitchFamily="18" charset="0"/>
                  <a:cs typeface="Times New Roman" pitchFamily="18" charset="0"/>
                </a:rPr>
                <a:t>&amp;</a:t>
              </a:r>
              <a:r>
                <a:rPr lang="en-US" dirty="0" smtClean="0"/>
                <a:t> </a:t>
              </a:r>
              <a:r>
                <a:rPr lang="en-US" sz="1100" b="1" dirty="0" smtClean="0">
                  <a:latin typeface="Times New Roman" pitchFamily="18" charset="0"/>
                  <a:cs typeface="Times New Roman" pitchFamily="18" charset="0"/>
                </a:rPr>
                <a:t>IMPROVEMENT</a:t>
              </a:r>
            </a:p>
          </p:txBody>
        </p:sp>
        <p:sp>
          <p:nvSpPr>
            <p:cNvPr id="1033" name="Rectangle 9"/>
            <p:cNvSpPr>
              <a:spLocks noChangeArrowheads="1"/>
            </p:cNvSpPr>
            <p:nvPr/>
          </p:nvSpPr>
          <p:spPr bwMode="auto">
            <a:xfrm>
              <a:off x="6248400" y="5838825"/>
              <a:ext cx="2286000" cy="56197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ctr"/>
              <a:r>
                <a:rPr lang="en-US" sz="1100" b="1" dirty="0" smtClean="0">
                  <a:latin typeface="Times New Roman" pitchFamily="18" charset="0"/>
                  <a:cs typeface="Times New Roman" pitchFamily="18" charset="0"/>
                </a:rPr>
                <a:t>ROLE OF THE PARTICIPANT OBSERVATION</a:t>
              </a:r>
            </a:p>
          </p:txBody>
        </p:sp>
        <p:sp>
          <p:nvSpPr>
            <p:cNvPr id="1035" name="Rectangle 11"/>
            <p:cNvSpPr>
              <a:spLocks noChangeArrowheads="1"/>
            </p:cNvSpPr>
            <p:nvPr/>
          </p:nvSpPr>
          <p:spPr bwMode="auto">
            <a:xfrm>
              <a:off x="3657600" y="5943600"/>
              <a:ext cx="2133600" cy="33337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ctr"/>
              <a:r>
                <a:rPr lang="en-US" sz="1100" b="1" dirty="0" smtClean="0">
                  <a:latin typeface="Times New Roman" pitchFamily="18" charset="0"/>
                  <a:cs typeface="Times New Roman" pitchFamily="18" charset="0"/>
                </a:rPr>
                <a:t>MODE OF PARTICIPATION</a:t>
              </a:r>
            </a:p>
          </p:txBody>
        </p:sp>
        <p:sp>
          <p:nvSpPr>
            <p:cNvPr id="1036" name="Rectangle 12"/>
            <p:cNvSpPr>
              <a:spLocks noChangeArrowheads="1"/>
            </p:cNvSpPr>
            <p:nvPr/>
          </p:nvSpPr>
          <p:spPr bwMode="auto">
            <a:xfrm>
              <a:off x="4038600" y="4038600"/>
              <a:ext cx="1676400" cy="33337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ctr"/>
              <a:r>
                <a:rPr lang="en-US" sz="1100" b="1" dirty="0" smtClean="0">
                  <a:solidFill>
                    <a:srgbClr val="7030A0"/>
                  </a:solidFill>
                  <a:latin typeface="Times New Roman" pitchFamily="18" charset="0"/>
                  <a:cs typeface="Times New Roman" pitchFamily="18" charset="0"/>
                </a:rPr>
                <a:t>FULL</a:t>
              </a:r>
              <a:r>
                <a:rPr lang="en-US" sz="1000" dirty="0" smtClean="0">
                  <a:solidFill>
                    <a:srgbClr val="7030A0"/>
                  </a:solidFill>
                  <a:latin typeface="Times New Roman" pitchFamily="18" charset="0"/>
                  <a:cs typeface="Times New Roman" pitchFamily="18" charset="0"/>
                </a:rPr>
                <a:t> – </a:t>
              </a:r>
              <a:r>
                <a:rPr lang="en-US" sz="1100" b="1" dirty="0" smtClean="0">
                  <a:solidFill>
                    <a:srgbClr val="7030A0"/>
                  </a:solidFill>
                  <a:latin typeface="Times New Roman" pitchFamily="18" charset="0"/>
                  <a:cs typeface="Times New Roman" pitchFamily="18" charset="0"/>
                </a:rPr>
                <a:t>PARTICIPANT</a:t>
              </a:r>
            </a:p>
            <a:p>
              <a:r>
                <a:rPr lang="en-US" dirty="0" smtClean="0"/>
                <a:t> </a:t>
              </a:r>
              <a:endParaRPr lang="en-US" dirty="0"/>
            </a:p>
          </p:txBody>
        </p:sp>
        <p:sp>
          <p:nvSpPr>
            <p:cNvPr id="1037" name="Rectangle 13"/>
            <p:cNvSpPr>
              <a:spLocks noChangeArrowheads="1"/>
            </p:cNvSpPr>
            <p:nvPr/>
          </p:nvSpPr>
          <p:spPr bwMode="auto">
            <a:xfrm>
              <a:off x="6629400" y="3171825"/>
              <a:ext cx="2209800" cy="33337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r>
                <a:rPr lang="en-US" sz="1100" b="1" dirty="0" smtClean="0">
                  <a:latin typeface="Times New Roman" pitchFamily="18" charset="0"/>
                  <a:cs typeface="Times New Roman" pitchFamily="18" charset="0"/>
                </a:rPr>
                <a:t>SYSTEMATIC OBSERVATION</a:t>
              </a:r>
            </a:p>
          </p:txBody>
        </p:sp>
        <p:sp>
          <p:nvSpPr>
            <p:cNvPr id="1038" name="Rectangle 14"/>
            <p:cNvSpPr>
              <a:spLocks noChangeArrowheads="1"/>
            </p:cNvSpPr>
            <p:nvPr/>
          </p:nvSpPr>
          <p:spPr bwMode="auto">
            <a:xfrm>
              <a:off x="2209800" y="5000625"/>
              <a:ext cx="2209800" cy="33337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r>
                <a:rPr lang="en-US" sz="1100" b="1" dirty="0" smtClean="0">
                  <a:latin typeface="Times New Roman" pitchFamily="18" charset="0"/>
                  <a:cs typeface="Times New Roman" pitchFamily="18" charset="0"/>
                </a:rPr>
                <a:t>EXPERIMENTAL</a:t>
              </a:r>
              <a:r>
                <a:rPr lang="en-US" sz="1000" dirty="0" smtClean="0">
                  <a:latin typeface="Times New Roman" pitchFamily="18" charset="0"/>
                  <a:cs typeface="Times New Roman" pitchFamily="18" charset="0"/>
                </a:rPr>
                <a:t> </a:t>
              </a:r>
              <a:r>
                <a:rPr lang="en-US" sz="1100" b="1" dirty="0" smtClean="0">
                  <a:latin typeface="Times New Roman" pitchFamily="18" charset="0"/>
                  <a:cs typeface="Times New Roman" pitchFamily="18" charset="0"/>
                </a:rPr>
                <a:t>SETTING</a:t>
              </a:r>
            </a:p>
          </p:txBody>
        </p:sp>
        <p:sp>
          <p:nvSpPr>
            <p:cNvPr id="1039" name="Rectangle 15"/>
            <p:cNvSpPr>
              <a:spLocks noChangeArrowheads="1"/>
            </p:cNvSpPr>
            <p:nvPr/>
          </p:nvSpPr>
          <p:spPr bwMode="auto">
            <a:xfrm>
              <a:off x="2133600" y="4038600"/>
              <a:ext cx="1752600" cy="33337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ctr"/>
              <a:r>
                <a:rPr lang="en-US" sz="1100" b="1" dirty="0" smtClean="0">
                  <a:solidFill>
                    <a:srgbClr val="00B0F0"/>
                  </a:solidFill>
                  <a:latin typeface="Times New Roman" pitchFamily="18" charset="0"/>
                  <a:cs typeface="Times New Roman" pitchFamily="18" charset="0"/>
                </a:rPr>
                <a:t>QUASI</a:t>
              </a:r>
              <a:r>
                <a:rPr lang="en-US" sz="1000" dirty="0" smtClean="0">
                  <a:solidFill>
                    <a:srgbClr val="00B0F0"/>
                  </a:solidFill>
                  <a:latin typeface="Times New Roman" pitchFamily="18" charset="0"/>
                  <a:cs typeface="Times New Roman" pitchFamily="18" charset="0"/>
                </a:rPr>
                <a:t> - </a:t>
              </a:r>
              <a:r>
                <a:rPr lang="en-US" sz="1100" b="1" dirty="0" smtClean="0">
                  <a:solidFill>
                    <a:srgbClr val="00B0F0"/>
                  </a:solidFill>
                  <a:latin typeface="Times New Roman" pitchFamily="18" charset="0"/>
                  <a:cs typeface="Times New Roman" pitchFamily="18" charset="0"/>
                </a:rPr>
                <a:t>PARTICIPANT</a:t>
              </a:r>
            </a:p>
            <a:p>
              <a:pPr algn="ctr"/>
              <a:r>
                <a:rPr lang="en-US" dirty="0" smtClean="0">
                  <a:solidFill>
                    <a:srgbClr val="00B0F0"/>
                  </a:solidFill>
                </a:rPr>
                <a:t> </a:t>
              </a:r>
              <a:endParaRPr lang="en-US" dirty="0">
                <a:solidFill>
                  <a:srgbClr val="00B0F0"/>
                </a:solidFill>
              </a:endParaRPr>
            </a:p>
          </p:txBody>
        </p:sp>
        <p:cxnSp>
          <p:nvCxnSpPr>
            <p:cNvPr id="31" name="Straight Arrow Connector 30"/>
            <p:cNvCxnSpPr>
              <a:stCxn id="1041" idx="2"/>
              <a:endCxn id="1026" idx="0"/>
            </p:cNvCxnSpPr>
            <p:nvPr/>
          </p:nvCxnSpPr>
          <p:spPr>
            <a:xfrm rot="5400000">
              <a:off x="4238626" y="733425"/>
              <a:ext cx="209549"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6" name="Elbow Connector 45"/>
            <p:cNvCxnSpPr>
              <a:stCxn id="1026" idx="2"/>
              <a:endCxn id="1028" idx="0"/>
            </p:cNvCxnSpPr>
            <p:nvPr/>
          </p:nvCxnSpPr>
          <p:spPr>
            <a:xfrm rot="16200000" flipH="1">
              <a:off x="5476875" y="38100"/>
              <a:ext cx="400050" cy="2667000"/>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8" name="Elbow Connector 47"/>
            <p:cNvCxnSpPr>
              <a:stCxn id="1026" idx="2"/>
              <a:endCxn id="1027" idx="0"/>
            </p:cNvCxnSpPr>
            <p:nvPr/>
          </p:nvCxnSpPr>
          <p:spPr>
            <a:xfrm rot="5400000">
              <a:off x="3000375" y="228600"/>
              <a:ext cx="400050" cy="2286000"/>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0" name="Elbow Connector 49"/>
            <p:cNvCxnSpPr>
              <a:stCxn id="1027" idx="2"/>
              <a:endCxn id="1030" idx="0"/>
            </p:cNvCxnSpPr>
            <p:nvPr/>
          </p:nvCxnSpPr>
          <p:spPr>
            <a:xfrm rot="16200000" flipH="1">
              <a:off x="4281488" y="-319088"/>
              <a:ext cx="504825" cy="4953000"/>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2" name="Elbow Connector 51"/>
            <p:cNvCxnSpPr>
              <a:stCxn id="1027" idx="2"/>
              <a:endCxn id="1031" idx="0"/>
            </p:cNvCxnSpPr>
            <p:nvPr/>
          </p:nvCxnSpPr>
          <p:spPr>
            <a:xfrm rot="5400000">
              <a:off x="1371600" y="1752600"/>
              <a:ext cx="533400" cy="838200"/>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4" name="Elbow Connector 53"/>
            <p:cNvCxnSpPr>
              <a:stCxn id="1031" idx="2"/>
              <a:endCxn id="1036" idx="0"/>
            </p:cNvCxnSpPr>
            <p:nvPr/>
          </p:nvCxnSpPr>
          <p:spPr>
            <a:xfrm rot="16200000" flipH="1">
              <a:off x="2414588" y="1576387"/>
              <a:ext cx="1266825" cy="3657600"/>
            </a:xfrm>
            <a:prstGeom prst="bentConnector3">
              <a:avLst>
                <a:gd name="adj1" fmla="val 73308"/>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6" name="Elbow Connector 55"/>
            <p:cNvCxnSpPr>
              <a:stCxn id="1031" idx="2"/>
              <a:endCxn id="1040" idx="0"/>
            </p:cNvCxnSpPr>
            <p:nvPr/>
          </p:nvCxnSpPr>
          <p:spPr>
            <a:xfrm rot="5400000">
              <a:off x="528638" y="3348037"/>
              <a:ext cx="1266825" cy="114300"/>
            </a:xfrm>
            <a:prstGeom prst="bentConnector3">
              <a:avLst>
                <a:gd name="adj1" fmla="val 72556"/>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8" name="Elbow Connector 57"/>
            <p:cNvCxnSpPr>
              <a:stCxn id="1031" idx="2"/>
              <a:endCxn id="1039" idx="0"/>
            </p:cNvCxnSpPr>
            <p:nvPr/>
          </p:nvCxnSpPr>
          <p:spPr>
            <a:xfrm rot="16200000" flipH="1">
              <a:off x="1481138" y="2509837"/>
              <a:ext cx="1266825" cy="1790700"/>
            </a:xfrm>
            <a:prstGeom prst="bentConnector3">
              <a:avLst>
                <a:gd name="adj1" fmla="val 73308"/>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0" name="Elbow Connector 59"/>
            <p:cNvCxnSpPr>
              <a:stCxn id="1030" idx="2"/>
              <a:endCxn id="1037" idx="0"/>
            </p:cNvCxnSpPr>
            <p:nvPr/>
          </p:nvCxnSpPr>
          <p:spPr>
            <a:xfrm rot="16200000" flipH="1">
              <a:off x="7158038" y="2595562"/>
              <a:ext cx="428625" cy="723900"/>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3" name="Elbow Connector 62"/>
            <p:cNvCxnSpPr>
              <a:stCxn id="1030" idx="2"/>
              <a:endCxn id="1029" idx="0"/>
            </p:cNvCxnSpPr>
            <p:nvPr/>
          </p:nvCxnSpPr>
          <p:spPr>
            <a:xfrm rot="5400000">
              <a:off x="5881688" y="2043112"/>
              <a:ext cx="428625" cy="1828800"/>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0" name="Elbow Connector 69"/>
            <p:cNvCxnSpPr>
              <a:stCxn id="1040" idx="2"/>
              <a:endCxn id="1038" idx="0"/>
            </p:cNvCxnSpPr>
            <p:nvPr/>
          </p:nvCxnSpPr>
          <p:spPr>
            <a:xfrm rot="16200000" flipH="1">
              <a:off x="1895475" y="3581400"/>
              <a:ext cx="628650" cy="2209800"/>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2" name="Elbow Connector 71"/>
            <p:cNvCxnSpPr>
              <a:stCxn id="1040" idx="2"/>
              <a:endCxn id="1034" idx="0"/>
            </p:cNvCxnSpPr>
            <p:nvPr/>
          </p:nvCxnSpPr>
          <p:spPr>
            <a:xfrm rot="5400000">
              <a:off x="752475" y="4648200"/>
              <a:ext cx="628650" cy="76200"/>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6" name="Elbow Connector 75"/>
            <p:cNvCxnSpPr>
              <a:stCxn id="1036" idx="2"/>
              <a:endCxn id="1035" idx="0"/>
            </p:cNvCxnSpPr>
            <p:nvPr/>
          </p:nvCxnSpPr>
          <p:spPr>
            <a:xfrm rot="5400000">
              <a:off x="4014788" y="5081587"/>
              <a:ext cx="1571625" cy="152400"/>
            </a:xfrm>
            <a:prstGeom prst="bentConnector3">
              <a:avLst>
                <a:gd name="adj1" fmla="val 76667"/>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9" name="Elbow Connector 78"/>
            <p:cNvCxnSpPr>
              <a:stCxn id="1036" idx="2"/>
              <a:endCxn id="1032" idx="0"/>
            </p:cNvCxnSpPr>
            <p:nvPr/>
          </p:nvCxnSpPr>
          <p:spPr>
            <a:xfrm rot="5400000">
              <a:off x="2624138" y="3614737"/>
              <a:ext cx="1495425" cy="3009900"/>
            </a:xfrm>
            <a:prstGeom prst="bentConnector3">
              <a:avLst>
                <a:gd name="adj1" fmla="val 80573"/>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1" name="Elbow Connector 80"/>
            <p:cNvCxnSpPr>
              <a:stCxn id="1036" idx="2"/>
              <a:endCxn id="1033" idx="0"/>
            </p:cNvCxnSpPr>
            <p:nvPr/>
          </p:nvCxnSpPr>
          <p:spPr>
            <a:xfrm rot="16200000" flipH="1">
              <a:off x="5400675" y="3848100"/>
              <a:ext cx="1466850" cy="2514600"/>
            </a:xfrm>
            <a:prstGeom prst="bentConnector3">
              <a:avLst>
                <a:gd name="adj1" fmla="val 81818"/>
              </a:avLst>
            </a:prstGeom>
            <a:ln>
              <a:tailEnd type="arrow"/>
            </a:ln>
          </p:spPr>
          <p:style>
            <a:lnRef idx="1">
              <a:schemeClr val="accent1"/>
            </a:lnRef>
            <a:fillRef idx="0">
              <a:schemeClr val="accent1"/>
            </a:fillRef>
            <a:effectRef idx="0">
              <a:schemeClr val="accent1"/>
            </a:effectRef>
            <a:fontRef idx="minor">
              <a:schemeClr val="tx1"/>
            </a:fontRef>
          </p:style>
        </p:cxnSp>
      </p:grpSp>
    </p:spTree>
  </p:cSld>
  <p:clrMapOvr>
    <a:masterClrMapping/>
  </p:clrMapOvr>
  <p:transition spd="slow">
    <p:pull dir="ld"/>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1553</TotalTime>
  <Words>2408</Words>
  <Application>Microsoft Office PowerPoint</Application>
  <PresentationFormat>On-screen Show (4:3)</PresentationFormat>
  <Paragraphs>345</Paragraphs>
  <Slides>37</Slides>
  <Notes>2</Notes>
  <HiddenSlides>0</HiddenSlides>
  <MMClips>0</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Trek</vt:lpstr>
      <vt:lpstr>Slide 1</vt:lpstr>
      <vt:lpstr>Introduction</vt:lpstr>
      <vt:lpstr>Selection of appropriate method for data collection</vt:lpstr>
      <vt:lpstr>DATA</vt:lpstr>
      <vt:lpstr>Slide 5</vt:lpstr>
      <vt:lpstr>Slide 6</vt:lpstr>
      <vt:lpstr>MEANING OF OBSERVATION</vt:lpstr>
      <vt:lpstr>CHARACTERISTICS OF OBSERVATION</vt:lpstr>
      <vt:lpstr>Slide 9</vt:lpstr>
      <vt:lpstr>Slide 10</vt:lpstr>
      <vt:lpstr>PARTICIPANT OBSERVATION</vt:lpstr>
      <vt:lpstr>Merits and demerits of PARTICIPANT OBSERVATION</vt:lpstr>
      <vt:lpstr>NON-PARTICIPANT OBSERVATION</vt:lpstr>
      <vt:lpstr>Merits and demerits of NON-PARTICIPANT OBSERVATION</vt:lpstr>
      <vt:lpstr>Merits of OBSERVATION</vt:lpstr>
      <vt:lpstr>demerits of OBSERVATION</vt:lpstr>
      <vt:lpstr>Schedule </vt:lpstr>
      <vt:lpstr>CHARACTERISTICS </vt:lpstr>
      <vt:lpstr>MERITS</vt:lpstr>
      <vt:lpstr>LIMITATIONS</vt:lpstr>
      <vt:lpstr>INTERVIEW</vt:lpstr>
      <vt:lpstr>CHARACTERISTICS</vt:lpstr>
      <vt:lpstr>TYPES OF INTERVIEW</vt:lpstr>
      <vt:lpstr>MAIN OBJECTIVES OF INTERVIEW</vt:lpstr>
      <vt:lpstr>MERITS</vt:lpstr>
      <vt:lpstr>LIMITATIONS</vt:lpstr>
      <vt:lpstr>WHAT IS QUESTIONNAIRE</vt:lpstr>
      <vt:lpstr>CHARACTERISTICS OF QUESTIONNAIRE</vt:lpstr>
      <vt:lpstr>CHARACTERISTICS </vt:lpstr>
      <vt:lpstr>TYPES OF QUESTIONNAIRE</vt:lpstr>
      <vt:lpstr>Cont….</vt:lpstr>
      <vt:lpstr>QUALITY OF A GOOD QUESTIONNAIRE</vt:lpstr>
      <vt:lpstr>STEPS OF QUESTIONNAIRE CONSTRUCTION</vt:lpstr>
      <vt:lpstr>LIMITATIONS OF QUESTIONNAIRES</vt:lpstr>
      <vt:lpstr>LIMITATIONS</vt:lpstr>
      <vt:lpstr>ADVANTAGES OF QUESTIONNAIRE</vt:lpstr>
      <vt:lpstr>Slide 37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Geo</cp:lastModifiedBy>
  <cp:revision>310</cp:revision>
  <dcterms:created xsi:type="dcterms:W3CDTF">2013-09-17T10:09:30Z</dcterms:created>
  <dcterms:modified xsi:type="dcterms:W3CDTF">2024-02-27T06:33:42Z</dcterms:modified>
</cp:coreProperties>
</file>