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1C4C7-378F-4957-A43A-08F20A4DD49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AADA0-51BE-4FE4-ADA3-52AEF172D7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Sanjivani</a:t>
            </a:r>
            <a:r>
              <a:rPr lang="en-US" dirty="0" smtClean="0"/>
              <a:t> </a:t>
            </a:r>
            <a:r>
              <a:rPr lang="en-US" dirty="0" err="1" smtClean="0"/>
              <a:t>thakur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AADA0-51BE-4FE4-ADA3-52AEF172D73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Sanjivani</a:t>
            </a:r>
            <a:r>
              <a:rPr lang="en-US" dirty="0" smtClean="0"/>
              <a:t> </a:t>
            </a:r>
            <a:r>
              <a:rPr lang="en-US" dirty="0" err="1" smtClean="0"/>
              <a:t>thakur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AADA0-51BE-4FE4-ADA3-52AEF172D73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Sanjivani</a:t>
            </a:r>
            <a:r>
              <a:rPr lang="en-US" dirty="0" smtClean="0"/>
              <a:t> </a:t>
            </a:r>
            <a:r>
              <a:rPr lang="en-US" smtClean="0"/>
              <a:t>thakur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AADA0-51BE-4FE4-ADA3-52AEF172D73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4257F25-ADF6-4AA2-AA66-1F3AE987782B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474922E-09AC-4ADF-B2B0-01B0232C0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3295650"/>
          </a:xfrm>
          <a:ln>
            <a:solidFill>
              <a:schemeClr val="tx1">
                <a:lumMod val="50000"/>
                <a:lumOff val="5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Significance of NEP2020 In </a:t>
            </a:r>
            <a:br>
              <a:rPr lang="en-US" sz="6000" dirty="0" smtClean="0"/>
            </a:br>
            <a:r>
              <a:rPr lang="en-US" sz="6000" dirty="0" smtClean="0"/>
              <a:t>Indian Context</a:t>
            </a:r>
            <a:endParaRPr lang="en-US" sz="6000" dirty="0"/>
          </a:p>
        </p:txBody>
      </p:sp>
      <p:sp>
        <p:nvSpPr>
          <p:cNvPr id="5" name="Rectangle 4"/>
          <p:cNvSpPr/>
          <p:nvPr/>
        </p:nvSpPr>
        <p:spPr>
          <a:xfrm>
            <a:off x="4572000" y="538067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Presented by:-</a:t>
            </a:r>
          </a:p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Dr.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Sanjivani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Thakur</a:t>
            </a:r>
            <a:endParaRPr lang="en-US" dirty="0" smtClean="0">
              <a:ln>
                <a:solidFill>
                  <a:schemeClr val="tx1"/>
                </a:solidFill>
              </a:ln>
            </a:endParaRPr>
          </a:p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HOD, Education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Depatment</a:t>
            </a:r>
            <a:endParaRPr lang="en-US" dirty="0" smtClean="0">
              <a:ln>
                <a:solidFill>
                  <a:schemeClr val="tx1"/>
                </a:solidFill>
              </a:ln>
            </a:endParaRPr>
          </a:p>
          <a:p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Durga</a:t>
            </a:r>
            <a:r>
              <a:rPr lang="en-US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err="1" smtClean="0">
                <a:ln>
                  <a:solidFill>
                    <a:schemeClr val="tx1"/>
                  </a:solidFill>
                </a:ln>
              </a:rPr>
              <a:t>Mahavidyalay</a:t>
            </a:r>
            <a:endParaRPr lang="en-US" dirty="0" smtClean="0">
              <a:ln>
                <a:solidFill>
                  <a:schemeClr val="tx1"/>
                </a:solidFill>
              </a:ln>
            </a:endParaRPr>
          </a:p>
          <a:p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733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1.Development of skills           </a:t>
            </a:r>
          </a:p>
          <a:p>
            <a:pPr>
              <a:buNone/>
            </a:pPr>
            <a:r>
              <a:rPr lang="en-US" dirty="0" smtClean="0"/>
              <a:t>2.Availistribution of employment                        </a:t>
            </a:r>
          </a:p>
          <a:p>
            <a:pPr>
              <a:buNone/>
            </a:pPr>
            <a:r>
              <a:rPr lang="en-US" dirty="0" smtClean="0"/>
              <a:t>3.Importance to mother tongue               </a:t>
            </a:r>
          </a:p>
          <a:p>
            <a:pPr>
              <a:buNone/>
            </a:pPr>
            <a:r>
              <a:rPr lang="en-US" dirty="0" smtClean="0"/>
              <a:t>4.Low living standard                               </a:t>
            </a:r>
          </a:p>
          <a:p>
            <a:pPr>
              <a:buNone/>
            </a:pPr>
            <a:r>
              <a:rPr lang="en-US" dirty="0" smtClean="0"/>
              <a:t>5.Excessive rural population                 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Significance of NEP2020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6.Limited opportunity  of employment       </a:t>
            </a:r>
          </a:p>
          <a:p>
            <a:pPr>
              <a:buNone/>
            </a:pPr>
            <a:r>
              <a:rPr lang="en-US" dirty="0" smtClean="0"/>
              <a:t>7.Lack of self dependency                 </a:t>
            </a:r>
          </a:p>
          <a:p>
            <a:pPr>
              <a:buNone/>
            </a:pPr>
            <a:r>
              <a:rPr lang="en-US" dirty="0" smtClean="0"/>
              <a:t>8.Unequal distribution of labor</a:t>
            </a:r>
          </a:p>
          <a:p>
            <a:pPr>
              <a:buNone/>
            </a:pPr>
            <a:r>
              <a:rPr lang="en-US" dirty="0" smtClean="0"/>
              <a:t>9.Diminution of morality                       </a:t>
            </a:r>
          </a:p>
          <a:p>
            <a:pPr>
              <a:buNone/>
            </a:pPr>
            <a:r>
              <a:rPr lang="en-US" dirty="0" smtClean="0"/>
              <a:t>10.Giving honor to labor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difference in general  and vocational education                                                       </a:t>
            </a:r>
          </a:p>
          <a:p>
            <a:pPr>
              <a:buNone/>
            </a:pPr>
            <a:r>
              <a:rPr lang="en-US" dirty="0" smtClean="0"/>
              <a:t>12. Excessive pressure on general education   </a:t>
            </a:r>
          </a:p>
          <a:p>
            <a:pPr>
              <a:buNone/>
            </a:pPr>
            <a:r>
              <a:rPr lang="en-US" dirty="0" smtClean="0"/>
              <a:t>13. More </a:t>
            </a:r>
            <a:r>
              <a:rPr lang="en-US" dirty="0" err="1" smtClean="0"/>
              <a:t>dependancy</a:t>
            </a:r>
            <a:r>
              <a:rPr lang="en-US" dirty="0" smtClean="0"/>
              <a:t> on government       </a:t>
            </a:r>
          </a:p>
          <a:p>
            <a:pPr>
              <a:buNone/>
            </a:pPr>
            <a:r>
              <a:rPr lang="en-US" dirty="0" smtClean="0"/>
              <a:t>14.  </a:t>
            </a:r>
            <a:r>
              <a:rPr lang="en-US" dirty="0" err="1" smtClean="0"/>
              <a:t>Universalization</a:t>
            </a:r>
            <a:r>
              <a:rPr lang="en-US" dirty="0" smtClean="0"/>
              <a:t> of education             </a:t>
            </a:r>
          </a:p>
          <a:p>
            <a:pPr>
              <a:buNone/>
            </a:pPr>
            <a:r>
              <a:rPr lang="en-US" dirty="0" smtClean="0"/>
              <a:t>15.  </a:t>
            </a:r>
            <a:r>
              <a:rPr lang="en-US" dirty="0" err="1" smtClean="0"/>
              <a:t>Cordination</a:t>
            </a:r>
            <a:r>
              <a:rPr lang="en-US" dirty="0" smtClean="0"/>
              <a:t> between theory and practical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</TotalTime>
  <Words>97</Words>
  <Application>Microsoft Office PowerPoint</Application>
  <PresentationFormat>On-screen Show (4:3)</PresentationFormat>
  <Paragraphs>27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Significance of NEP2020 In  Indian Context</vt:lpstr>
      <vt:lpstr>Significance of NEP2020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Significance In Indian Context</dc:title>
  <dc:creator>user</dc:creator>
  <cp:lastModifiedBy>Win7</cp:lastModifiedBy>
  <cp:revision>16</cp:revision>
  <dcterms:created xsi:type="dcterms:W3CDTF">2023-10-28T14:34:59Z</dcterms:created>
  <dcterms:modified xsi:type="dcterms:W3CDTF">2024-03-01T07:58:10Z</dcterms:modified>
</cp:coreProperties>
</file>