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7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381D62C-0068-47CB-9B8C-F9CF17510D7B}" type="datetimeFigureOut">
              <a:rPr lang="en-US" smtClean="0"/>
              <a:pPr/>
              <a:t>26/02/2024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2084A02-EE59-46E3-9195-2536987F3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WOMEN ENTREPRENEURS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05200"/>
            <a:ext cx="8991600" cy="2819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Mona Gupta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Asst.professor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Department of commerce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Durga</a:t>
            </a:r>
            <a:r>
              <a:rPr lang="en-US" dirty="0" smtClean="0">
                <a:solidFill>
                  <a:schemeClr val="tx1"/>
                </a:solidFill>
              </a:rPr>
              <a:t> college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Thank you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Defination</a:t>
            </a:r>
            <a:r>
              <a:rPr lang="en-US" b="1" dirty="0" smtClean="0"/>
              <a:t>  </a:t>
            </a:r>
            <a:br>
              <a:rPr lang="en-US" b="1" dirty="0" smtClean="0"/>
            </a:br>
            <a:r>
              <a:rPr lang="en-US" sz="2200" b="1" dirty="0" smtClean="0"/>
              <a:t>women entrepreneurs may be defined as the women or a group of women who initiate </a:t>
            </a:r>
            <a:r>
              <a:rPr lang="en-US" sz="2200" b="1" dirty="0" err="1" smtClean="0"/>
              <a:t>organise</a:t>
            </a:r>
            <a:r>
              <a:rPr lang="en-US" sz="2200" b="1" dirty="0" smtClean="0"/>
              <a:t> and operate a business enterprise</a:t>
            </a:r>
            <a:endParaRPr lang="en-US" sz="2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b="1" dirty="0" smtClean="0"/>
              <a:t>Government of </a:t>
            </a:r>
            <a:r>
              <a:rPr lang="en-US" b="1" dirty="0" err="1" smtClean="0"/>
              <a:t>india</a:t>
            </a:r>
            <a:r>
              <a:rPr lang="en-US" b="1" dirty="0" smtClean="0"/>
              <a:t> has defined women entrepreneur as an enterprise owned and controlled by a women having a minimum financial </a:t>
            </a:r>
            <a:r>
              <a:rPr lang="en-US" b="1" dirty="0" err="1" smtClean="0"/>
              <a:t>intrest</a:t>
            </a:r>
            <a:r>
              <a:rPr lang="en-US" b="1" dirty="0" smtClean="0"/>
              <a:t> of 51% of the capital and giving </a:t>
            </a:r>
            <a:r>
              <a:rPr lang="en-US" b="1" dirty="0" err="1" smtClean="0"/>
              <a:t>atleast</a:t>
            </a:r>
            <a:r>
              <a:rPr lang="en-US" b="1" dirty="0" smtClean="0"/>
              <a:t> 51% of employment generated in the enterprise to women.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Qualities of a women entrepreneur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Ability to learn quickly from her abilities.</a:t>
            </a:r>
          </a:p>
          <a:p>
            <a:r>
              <a:rPr lang="en-US" dirty="0" smtClean="0"/>
              <a:t>Open style of problem solving.</a:t>
            </a:r>
          </a:p>
          <a:p>
            <a:r>
              <a:rPr lang="en-US" dirty="0" smtClean="0"/>
              <a:t>Willingness of take risk and chances.</a:t>
            </a:r>
          </a:p>
          <a:p>
            <a:r>
              <a:rPr lang="en-US" dirty="0" smtClean="0"/>
              <a:t>Ability to motivate </a:t>
            </a:r>
            <a:r>
              <a:rPr lang="en-US" dirty="0" err="1" smtClean="0"/>
              <a:t>pepoles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Knowing how to win and lose </a:t>
            </a:r>
            <a:r>
              <a:rPr lang="en-US" dirty="0" err="1" smtClean="0"/>
              <a:t>gracefullly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Women Entrepreneur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independence</a:t>
            </a:r>
          </a:p>
          <a:p>
            <a:r>
              <a:rPr lang="en-US" dirty="0" smtClean="0"/>
              <a:t>Establishing identity</a:t>
            </a:r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Family support</a:t>
            </a:r>
          </a:p>
          <a:p>
            <a:r>
              <a:rPr lang="en-US" dirty="0" smtClean="0"/>
              <a:t>Building confidence</a:t>
            </a:r>
          </a:p>
          <a:p>
            <a:r>
              <a:rPr lang="en-US" dirty="0" smtClean="0"/>
              <a:t>Developing risk taking </a:t>
            </a:r>
            <a:r>
              <a:rPr lang="en-US" dirty="0" err="1" smtClean="0"/>
              <a:t>abillity</a:t>
            </a:r>
            <a:endParaRPr lang="en-US" dirty="0" smtClean="0"/>
          </a:p>
          <a:p>
            <a:r>
              <a:rPr lang="en-US" dirty="0" smtClean="0"/>
              <a:t>Greater freedom </a:t>
            </a:r>
            <a:r>
              <a:rPr lang="en-US" dirty="0" err="1" smtClean="0"/>
              <a:t>andmobillity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Schemes For Women Entrepreneurs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ANNAPURNA SCHEME</a:t>
            </a:r>
          </a:p>
          <a:p>
            <a:r>
              <a:rPr lang="en-US" dirty="0" smtClean="0"/>
              <a:t>Offered by state bank of </a:t>
            </a:r>
            <a:r>
              <a:rPr lang="en-US" dirty="0" err="1" smtClean="0"/>
              <a:t>mysore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It is for those women entrepreneurs who are setting up food catering industry in order to sell packed </a:t>
            </a:r>
            <a:r>
              <a:rPr lang="en-US" dirty="0" err="1" smtClean="0"/>
              <a:t>meals,snacks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The maximum amount of money that is granted is rs.50000 which has to repaid in monthly installments for 36 months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Shakti</a:t>
            </a:r>
            <a:r>
              <a:rPr lang="en-US" dirty="0" smtClean="0"/>
              <a:t> package For Women Entrepreneurs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Offered by most of the </a:t>
            </a:r>
            <a:r>
              <a:rPr lang="en-US" dirty="0" err="1" smtClean="0"/>
              <a:t>sbi</a:t>
            </a:r>
            <a:r>
              <a:rPr lang="en-US" dirty="0" smtClean="0"/>
              <a:t> branches </a:t>
            </a:r>
          </a:p>
          <a:p>
            <a:r>
              <a:rPr lang="en-US" dirty="0" smtClean="0"/>
              <a:t>Women who have 50% share in the ownership of a firm or business and have taken part in the state agencies run </a:t>
            </a:r>
            <a:r>
              <a:rPr lang="en-US" dirty="0" err="1" smtClean="0"/>
              <a:t>enterpreneurship</a:t>
            </a:r>
            <a:r>
              <a:rPr lang="en-US" dirty="0" smtClean="0"/>
              <a:t> development </a:t>
            </a:r>
            <a:r>
              <a:rPr lang="en-US" dirty="0" err="1" smtClean="0"/>
              <a:t>programmes</a:t>
            </a:r>
            <a:r>
              <a:rPr lang="en-US" dirty="0" smtClean="0"/>
              <a:t> (EDP).</a:t>
            </a:r>
          </a:p>
          <a:p>
            <a:r>
              <a:rPr lang="en-US" dirty="0" smtClean="0"/>
              <a:t>The scheme also offers a discounted rate of interest by 0.50% in case the amount of loan is more than rs.200000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BHARTIY MAHILA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Loans of </a:t>
            </a:r>
            <a:r>
              <a:rPr lang="en-US" dirty="0" err="1" smtClean="0"/>
              <a:t>upto</a:t>
            </a:r>
            <a:r>
              <a:rPr lang="en-US" dirty="0" smtClean="0"/>
              <a:t> rs.20crores are sanctioned for </a:t>
            </a:r>
            <a:r>
              <a:rPr lang="en-US" dirty="0" err="1" smtClean="0"/>
              <a:t>manifaturing</a:t>
            </a:r>
            <a:r>
              <a:rPr lang="en-US" dirty="0" smtClean="0"/>
              <a:t> enterprises.</a:t>
            </a:r>
          </a:p>
          <a:p>
            <a:r>
              <a:rPr lang="en-US" dirty="0" smtClean="0"/>
              <a:t>Under the credit guarantee fund trust for micro and small enterprises (CGTMSE),you can avail a </a:t>
            </a:r>
            <a:r>
              <a:rPr lang="en-US" dirty="0" err="1" smtClean="0"/>
              <a:t>colleteral</a:t>
            </a:r>
            <a:r>
              <a:rPr lang="en-US" dirty="0" smtClean="0"/>
              <a:t>-free loan of up to rs.1crore </a:t>
            </a:r>
          </a:p>
          <a:p>
            <a:r>
              <a:rPr lang="en-US" dirty="0" smtClean="0"/>
              <a:t>This loan must be repaid within seven years.</a:t>
            </a:r>
          </a:p>
          <a:p>
            <a:r>
              <a:rPr lang="en-US" dirty="0" smtClean="0"/>
              <a:t>The base rate of </a:t>
            </a:r>
            <a:r>
              <a:rPr lang="en-US" dirty="0" err="1" smtClean="0"/>
              <a:t>intrest</a:t>
            </a:r>
            <a:r>
              <a:rPr lang="en-US" dirty="0" smtClean="0"/>
              <a:t> on this loan is 10.25% to which an additional 2% is added making the rate of </a:t>
            </a:r>
            <a:r>
              <a:rPr lang="en-US" dirty="0" err="1" smtClean="0"/>
              <a:t>intrest</a:t>
            </a:r>
            <a:r>
              <a:rPr lang="en-US" dirty="0" smtClean="0"/>
              <a:t> 12.25%.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DENA SHAKTI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Loansof</a:t>
            </a:r>
            <a:r>
              <a:rPr lang="en-US" dirty="0" smtClean="0"/>
              <a:t> </a:t>
            </a:r>
            <a:r>
              <a:rPr lang="en-US" dirty="0" err="1" smtClean="0"/>
              <a:t>upto</a:t>
            </a:r>
            <a:r>
              <a:rPr lang="en-US" dirty="0" smtClean="0"/>
              <a:t> rs.20 </a:t>
            </a:r>
            <a:r>
              <a:rPr lang="en-US" dirty="0" err="1" smtClean="0"/>
              <a:t>lakhs</a:t>
            </a:r>
            <a:r>
              <a:rPr lang="en-US" dirty="0" smtClean="0"/>
              <a:t> are sanctioned under the category of </a:t>
            </a:r>
            <a:r>
              <a:rPr lang="en-US" dirty="0" err="1" smtClean="0"/>
              <a:t>education,housing</a:t>
            </a:r>
            <a:r>
              <a:rPr lang="en-US" dirty="0" smtClean="0"/>
              <a:t> and retail trading.</a:t>
            </a:r>
          </a:p>
          <a:p>
            <a:r>
              <a:rPr lang="en-US" dirty="0" smtClean="0"/>
              <a:t>Under the category of micro credit loans of up to rs.50000 are offered.</a:t>
            </a:r>
          </a:p>
          <a:p>
            <a:r>
              <a:rPr lang="en-US" dirty="0" smtClean="0"/>
              <a:t>You are offered </a:t>
            </a:r>
            <a:r>
              <a:rPr lang="en-US" dirty="0" err="1" smtClean="0"/>
              <a:t>consession</a:t>
            </a:r>
            <a:r>
              <a:rPr lang="en-US" dirty="0" smtClean="0"/>
              <a:t> of 0.25% on the rate of </a:t>
            </a:r>
            <a:r>
              <a:rPr lang="en-US" dirty="0" err="1" smtClean="0"/>
              <a:t>intrest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SUCESSFUL WOMEN ENTREPRENEURS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Indu</a:t>
            </a:r>
            <a:r>
              <a:rPr lang="en-US" dirty="0" smtClean="0"/>
              <a:t> Jain </a:t>
            </a:r>
          </a:p>
          <a:p>
            <a:r>
              <a:rPr lang="en-US" dirty="0" err="1" smtClean="0"/>
              <a:t>Kiran</a:t>
            </a:r>
            <a:r>
              <a:rPr lang="en-US" dirty="0" smtClean="0"/>
              <a:t> </a:t>
            </a:r>
            <a:r>
              <a:rPr lang="en-US" dirty="0" err="1" smtClean="0"/>
              <a:t>mazumdar</a:t>
            </a:r>
            <a:r>
              <a:rPr lang="en-US" dirty="0" smtClean="0"/>
              <a:t> </a:t>
            </a:r>
            <a:r>
              <a:rPr lang="en-US" dirty="0" err="1" smtClean="0"/>
              <a:t>shaw</a:t>
            </a:r>
            <a:endParaRPr lang="en-US" dirty="0" smtClean="0"/>
          </a:p>
          <a:p>
            <a:r>
              <a:rPr lang="en-US" dirty="0" err="1" smtClean="0"/>
              <a:t>Indra</a:t>
            </a:r>
            <a:r>
              <a:rPr lang="en-US" dirty="0" smtClean="0"/>
              <a:t> </a:t>
            </a:r>
            <a:r>
              <a:rPr lang="en-US" dirty="0" err="1" smtClean="0"/>
              <a:t>Nooyi</a:t>
            </a:r>
            <a:endParaRPr lang="en-US" dirty="0" smtClean="0"/>
          </a:p>
          <a:p>
            <a:r>
              <a:rPr lang="en-US" dirty="0" err="1" smtClean="0"/>
              <a:t>Vandana</a:t>
            </a:r>
            <a:r>
              <a:rPr lang="en-US" dirty="0" smtClean="0"/>
              <a:t> </a:t>
            </a:r>
            <a:r>
              <a:rPr lang="en-US" dirty="0" err="1" smtClean="0"/>
              <a:t>Luthra</a:t>
            </a:r>
            <a:endParaRPr lang="en-US" dirty="0" smtClean="0"/>
          </a:p>
          <a:p>
            <a:r>
              <a:rPr lang="en-US" dirty="0" err="1" smtClean="0"/>
              <a:t>Naina</a:t>
            </a:r>
            <a:r>
              <a:rPr lang="en-US" dirty="0" smtClean="0"/>
              <a:t> </a:t>
            </a:r>
            <a:r>
              <a:rPr lang="en-US" dirty="0" err="1" smtClean="0"/>
              <a:t>Lal</a:t>
            </a:r>
            <a:r>
              <a:rPr lang="en-US" dirty="0" smtClean="0"/>
              <a:t> </a:t>
            </a:r>
            <a:r>
              <a:rPr lang="en-US" dirty="0" err="1" smtClean="0"/>
              <a:t>Kidwai</a:t>
            </a:r>
            <a:endParaRPr lang="en-US" dirty="0" smtClean="0"/>
          </a:p>
          <a:p>
            <a:r>
              <a:rPr lang="en-US" dirty="0" err="1" smtClean="0"/>
              <a:t>Chanda</a:t>
            </a:r>
            <a:r>
              <a:rPr lang="en-US" dirty="0" smtClean="0"/>
              <a:t> </a:t>
            </a:r>
            <a:r>
              <a:rPr lang="en-US" dirty="0" err="1" smtClean="0"/>
              <a:t>Kochar</a:t>
            </a:r>
            <a:endParaRPr lang="en-US" dirty="0" smtClean="0"/>
          </a:p>
          <a:p>
            <a:r>
              <a:rPr lang="en-US" dirty="0" err="1" smtClean="0"/>
              <a:t>Ekta</a:t>
            </a:r>
            <a:r>
              <a:rPr lang="en-US" dirty="0" smtClean="0"/>
              <a:t> </a:t>
            </a:r>
            <a:r>
              <a:rPr lang="en-US" dirty="0" err="1" smtClean="0"/>
              <a:t>kapoor</a:t>
            </a:r>
            <a:endParaRPr lang="en-US" dirty="0" smtClean="0"/>
          </a:p>
          <a:p>
            <a:r>
              <a:rPr lang="en-US" dirty="0" err="1" smtClean="0"/>
              <a:t>Suchi</a:t>
            </a:r>
            <a:r>
              <a:rPr lang="en-US" dirty="0" smtClean="0"/>
              <a:t> </a:t>
            </a:r>
            <a:r>
              <a:rPr lang="en-US" dirty="0" err="1" smtClean="0"/>
              <a:t>Mukherjee</a:t>
            </a:r>
            <a:endParaRPr lang="en-US" dirty="0" smtClean="0"/>
          </a:p>
          <a:p>
            <a:r>
              <a:rPr lang="en-US" dirty="0" err="1" smtClean="0"/>
              <a:t>Richa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endParaRPr lang="en-US" dirty="0" smtClean="0"/>
          </a:p>
          <a:p>
            <a:r>
              <a:rPr lang="en-US" dirty="0" err="1" smtClean="0"/>
              <a:t>Aditi</a:t>
            </a:r>
            <a:r>
              <a:rPr lang="en-US" dirty="0" smtClean="0"/>
              <a:t> Gupta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102</TotalTime>
  <Words>376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WOMEN ENTREPRENEURS</vt:lpstr>
      <vt:lpstr>Defination   women entrepreneurs may be defined as the women or a group of women who initiate organise and operate a business enterprise</vt:lpstr>
      <vt:lpstr>Qualities of a women entrepreneur</vt:lpstr>
      <vt:lpstr>Factors Affecting Women Entrepreneur</vt:lpstr>
      <vt:lpstr>Schemes For Women Entrepreneurs</vt:lpstr>
      <vt:lpstr>Stree Shakti package For Women Entrepreneurs</vt:lpstr>
      <vt:lpstr>BHARTIY MAHILA BANK</vt:lpstr>
      <vt:lpstr>DENA SHAKTI SCHEME</vt:lpstr>
      <vt:lpstr>SUCESSFUL WOMEN ENTREPRENEURS IN INDIA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ENTREPRENEURS</dc:title>
  <dc:creator>user</dc:creator>
  <cp:lastModifiedBy>user</cp:lastModifiedBy>
  <cp:revision>22</cp:revision>
  <dcterms:created xsi:type="dcterms:W3CDTF">2024-02-20T12:42:54Z</dcterms:created>
  <dcterms:modified xsi:type="dcterms:W3CDTF">2024-02-26T12:29:05Z</dcterms:modified>
</cp:coreProperties>
</file>