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B8E9-7BBA-ACF6-95F6-B0B86415B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6756" y="678512"/>
            <a:ext cx="8966202" cy="5500976"/>
          </a:xfrm>
        </p:spPr>
        <p:txBody>
          <a:bodyPr/>
          <a:lstStyle/>
          <a:p>
            <a:r>
              <a:rPr lang="en-US" dirty="0"/>
              <a:t>Durga </a:t>
            </a:r>
            <a:r>
              <a:rPr lang="en-US" dirty="0" err="1"/>
              <a:t>Mahavidyalaya</a:t>
            </a:r>
            <a:br>
              <a:rPr lang="en-US" dirty="0"/>
            </a:br>
            <a:r>
              <a:rPr lang="en-US" dirty="0"/>
              <a:t>Dr Vaseemuddin</a:t>
            </a:r>
            <a:br>
              <a:rPr lang="en-US" dirty="0"/>
            </a:br>
            <a:r>
              <a:rPr lang="en-US" dirty="0"/>
              <a:t>Assistant Professor Department of Commerce</a:t>
            </a:r>
            <a:br>
              <a:rPr lang="en-US" dirty="0"/>
            </a:br>
            <a:r>
              <a:rPr lang="en-US" dirty="0"/>
              <a:t>Business Environment</a:t>
            </a:r>
            <a:br>
              <a:rPr lang="en-US" dirty="0"/>
            </a:br>
            <a:r>
              <a:rPr lang="en-US" dirty="0"/>
              <a:t>Topic-The group of</a:t>
            </a:r>
            <a:br>
              <a:rPr lang="en-US" dirty="0"/>
            </a:br>
            <a:r>
              <a:rPr lang="en-US" dirty="0"/>
              <a:t> World Bank</a:t>
            </a:r>
          </a:p>
        </p:txBody>
      </p:sp>
    </p:spTree>
    <p:extLst>
      <p:ext uri="{BB962C8B-B14F-4D97-AF65-F5344CB8AC3E}">
        <p14:creationId xmlns:p14="http://schemas.microsoft.com/office/powerpoint/2010/main" val="290171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559-FF05-4375-B344-6B8289BD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FCFAD5-5F42-164E-403E-103ACAA9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40" y="753228"/>
            <a:ext cx="9613900" cy="1080938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A00EA6C-77BF-EE8F-07E8-A579D65B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3" y="1834165"/>
            <a:ext cx="9614667" cy="39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0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2499-6F72-7495-340B-4F2BC294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5777062"/>
            <a:ext cx="9613861" cy="1080938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72FCE6-5BF4-E60D-07AA-060B6E9C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77062"/>
          </a:xfrm>
        </p:spPr>
      </p:pic>
    </p:spTree>
    <p:extLst>
      <p:ext uri="{BB962C8B-B14F-4D97-AF65-F5344CB8AC3E}">
        <p14:creationId xmlns:p14="http://schemas.microsoft.com/office/powerpoint/2010/main" val="147828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D33B-B1EF-C2A0-D895-F92ADEDE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EDDC87E-323F-BEE8-212D-84086058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" y="66394"/>
            <a:ext cx="12129126" cy="67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01AC-5DCB-28AF-8DE0-AAC352CD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1E3EA9C-C9AF-C5CF-472D-BA3B2F35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" y="3094"/>
            <a:ext cx="11107119" cy="68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B946-08C3-7FAA-96E6-51AB45FE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0EB6158-1699-D2E8-72EB-C0F97B8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0"/>
            <a:ext cx="104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114F-D610-A28D-61A3-41F724F1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विश्व</a:t>
            </a:r>
            <a:r>
              <a:rPr lang="en-US" dirty="0"/>
              <a:t> </a:t>
            </a:r>
            <a:r>
              <a:rPr lang="en-US" dirty="0" err="1"/>
              <a:t>बैंक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कार्य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D64252-35B1-CFBF-C851-867DEBACA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324" y="2915104"/>
            <a:ext cx="6771283" cy="24832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dirty="0" err="1"/>
              <a:t>ऋण</a:t>
            </a:r>
            <a:r>
              <a:rPr lang="en-US" dirty="0"/>
              <a:t> </a:t>
            </a:r>
            <a:r>
              <a:rPr lang="en-US" dirty="0" err="1"/>
              <a:t>प्रदान</a:t>
            </a:r>
            <a:r>
              <a:rPr lang="en-US" dirty="0"/>
              <a:t> </a:t>
            </a:r>
            <a:r>
              <a:rPr lang="en-US" dirty="0" err="1"/>
              <a:t>करना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2- </a:t>
            </a:r>
            <a:r>
              <a:rPr lang="en-US" dirty="0" err="1"/>
              <a:t>प्रशिक्षण</a:t>
            </a:r>
            <a:r>
              <a:rPr lang="en-US" dirty="0"/>
              <a:t> </a:t>
            </a:r>
            <a:r>
              <a:rPr lang="en-US" dirty="0" err="1"/>
              <a:t>कार्यक्रम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3- </a:t>
            </a:r>
            <a:r>
              <a:rPr lang="en-US" dirty="0" err="1"/>
              <a:t>प्राविधिक</a:t>
            </a:r>
            <a:r>
              <a:rPr lang="en-US" dirty="0"/>
              <a:t> </a:t>
            </a:r>
            <a:r>
              <a:rPr lang="en-US" dirty="0" err="1"/>
              <a:t>सहायता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4- </a:t>
            </a:r>
            <a:r>
              <a:rPr lang="en-US" dirty="0" err="1"/>
              <a:t>अंतरराष्ट्रीय</a:t>
            </a:r>
            <a:r>
              <a:rPr lang="en-US" dirty="0"/>
              <a:t> </a:t>
            </a:r>
            <a:r>
              <a:rPr lang="en-US" dirty="0" err="1"/>
              <a:t>समस्या</a:t>
            </a:r>
            <a:r>
              <a:rPr lang="en-US" dirty="0"/>
              <a:t> </a:t>
            </a:r>
            <a:r>
              <a:rPr lang="en-US" dirty="0" err="1"/>
              <a:t>सुलझाना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0816-8D32-6F9B-681A-4CFC2DA3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3F55AF5-ED12-58A8-796C-D7C6CFAF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-1"/>
            <a:ext cx="10020890" cy="264551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9E6B4C-CAEA-F7EE-D5E2-99A5B9B24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7" y="2645515"/>
            <a:ext cx="10020889" cy="34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99ED-DF53-A33F-328F-D2C00963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0B8E6BF-8572-61DC-E7F2-EDB717CD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2" y="516428"/>
            <a:ext cx="10977966" cy="15545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25BEF7C-31C6-9F36-8D66-C011B870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0966"/>
            <a:ext cx="10976234" cy="34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695C-7E43-CF3B-193D-A6AB23A0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A4DD000-96B9-F828-F8C8-FCDA2D96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3" y="632583"/>
            <a:ext cx="10383715" cy="122590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96EC1-21BC-6532-ECA0-07B20ACE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3" y="1878363"/>
            <a:ext cx="10383714" cy="44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6603-7054-858D-2A52-46E2FA86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9A6BC81-C43C-22F2-1CF6-B09FB7E4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613205"/>
            <a:ext cx="9180888" cy="122096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CFDDA0E-C66E-C31B-5819-45EE20198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1834166"/>
            <a:ext cx="9139336" cy="34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59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Durga Mahavidyalaya Dr Vaseemuddin Assistant Professor Department of Commerce Business Environment Topic-The group of  World Bank</vt:lpstr>
      <vt:lpstr>PowerPoint Presentation</vt:lpstr>
      <vt:lpstr>PowerPoint Presentation</vt:lpstr>
      <vt:lpstr>PowerPoint Presentation</vt:lpstr>
      <vt:lpstr>विश्व बैंक के कार्य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Durga mahavidyalay Dr vaseemuddin assistant professor department of commerce Business environment Topic the group of  World Bank</dc:title>
  <dc:creator>VASEEMUDDIN ASHRAFI</dc:creator>
  <cp:lastModifiedBy>VASEEMUDDIN ASHRAFI</cp:lastModifiedBy>
  <cp:revision>14</cp:revision>
  <dcterms:created xsi:type="dcterms:W3CDTF">2023-08-02T17:48:26Z</dcterms:created>
  <dcterms:modified xsi:type="dcterms:W3CDTF">2023-08-09T18:19:38Z</dcterms:modified>
</cp:coreProperties>
</file>