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/Relationships>
</file>

<file path=ppt/presentation.xml><?xml version="1.0" encoding="utf-8"?>
<p:presentation xmlns:p="http://schemas.openxmlformats.org/presentationml/2006/main" xmlns:r="http://schemas.openxmlformats.org/officeDocument/2006/relationships" xmlns:a="http://schemas.openxmlformats.org/drawingml/2006/main" saveSubsetFonts="1">
  <p:sldMasterIdLst>
    <p:sldMasterId id="2147483660" r:id="rId1"/>
  </p:sldMasterIdLst>
  <p:notesMasterIdLst>
    <p:notesMasterId r:id="rId2"/>
  </p:notesMasterIdLst>
  <p:sldIdLst>
    <p:sldId id="264" r:id="rId3"/>
    <p:sldId id="265" r:id="rId4"/>
    <p:sldId id="266" r:id="rId5"/>
    <p:sldId id="267" r:id="rId6"/>
    <p:sldId id="268" r:id="rId7"/>
    <p:sldId id="269" r:id="rId8"/>
  </p:sldIdLst>
  <p:sldSz cy="6858000" cx="12192000"/>
  <p:notesSz cx="6858000" cy="9144000"/>
  <p:defaultTextStyle>
    <a:defPPr>
      <a:defRPr lang="zh-CN"/>
    </a:defPPr>
    <a:lvl1pPr algn="l" defTabSz="914400" eaLnBrk="1" hangingPunct="1" latinLnBrk="0" marL="0" rtl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p="http://schemas.openxmlformats.org/presentationml/2006/main" xmlns:r="http://schemas.openxmlformats.org/officeDocument/2006/relationships" xmlns:a="http://schemas.openxmlformats.org/drawing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p="http://schemas.openxmlformats.org/presentationml/2006/main" xmlns:r="http://schemas.openxmlformats.org/officeDocument/2006/relationships" xmlns:a="http://schemas.openxmlformats.org/drawing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1446" y="108"/>
      </p:cViewPr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tableStyles" Target="tableStyles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/Relationships>
</file>

<file path=ppt/notesMasters/_rels/notesMaster1.xml.rels><?xml version="1.0" encoding="UTF-8" standalone="yes"?>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</p:bgPr>
    </p:bg>
    <p:spTree>
      <p:nvGrpSpPr>
        <p:cNvPr id="37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6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1"/>
            <a:ext cx="3076575" cy="512763"/>
          </a:xfrm>
          <a:prstGeom prst="rect"/>
          <a:noFill/>
          <a:ln w="9525">
            <a:noFill/>
            <a:miter lim="800000"/>
            <a:headEnd/>
            <a:tailEnd/>
          </a:ln>
          <a:effectLst/>
        </p:spPr>
        <p:txBody>
          <a:bodyPr anchor="t" anchorCtr="0" bIns="45745" compatLnSpc="1" lIns="91492" numCol="1" rIns="91492" tIns="45745" vert="horz" wrap="square">
            <a:prstTxWarp prst="textNoShape"/>
          </a:bodyPr>
          <a:lstStyle>
            <a:lvl1pPr algn="l">
              <a:defRPr sz="1100"/>
            </a:lvl1pPr>
          </a:lstStyle>
          <a:p>
            <a:endParaRPr lang="en-US"/>
          </a:p>
        </p:txBody>
      </p:sp>
      <p:sp>
        <p:nvSpPr>
          <p:cNvPr id="104866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1139" y="1"/>
            <a:ext cx="3076575" cy="512763"/>
          </a:xfrm>
          <a:prstGeom prst="rect"/>
          <a:noFill/>
          <a:ln w="9525">
            <a:noFill/>
            <a:miter lim="800000"/>
            <a:headEnd/>
            <a:tailEnd/>
          </a:ln>
          <a:effectLst/>
        </p:spPr>
        <p:txBody>
          <a:bodyPr anchor="t" anchorCtr="0" bIns="45745" compatLnSpc="1" lIns="91492" numCol="1" rIns="91492" tIns="45745" vert="horz" wrap="square">
            <a:prstTxWarp prst="textNoShape"/>
          </a:bodyPr>
          <a:lstStyle>
            <a:lvl1pPr algn="r">
              <a:defRPr sz="1100"/>
            </a:lvl1pPr>
          </a:lstStyle>
          <a:p>
            <a:endParaRPr lang="en-US"/>
          </a:p>
        </p:txBody>
      </p:sp>
      <p:sp>
        <p:nvSpPr>
          <p:cNvPr id="1048670" name="Rectangle 4"/>
          <p:cNvSpPr>
            <a:spLocks noChangeAspect="1" noRot="1" noGrp="1" noChangeArrowheads="1" noTextEdit="1"/>
          </p:cNvSpPr>
          <p:nvPr>
            <p:ph type="sldImg" idx="2"/>
          </p:nvPr>
        </p:nvSpPr>
        <p:spPr bwMode="auto">
          <a:xfrm>
            <a:off x="990600" y="766763"/>
            <a:ext cx="5118100" cy="3838575"/>
          </a:xfrm>
          <a:prstGeom prst="rect"/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04867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614" y="4862514"/>
            <a:ext cx="5680075" cy="4605337"/>
          </a:xfrm>
          <a:prstGeom prst="rect"/>
          <a:noFill/>
          <a:ln w="9525">
            <a:noFill/>
            <a:miter lim="800000"/>
            <a:headEnd/>
            <a:tailEnd/>
          </a:ln>
          <a:effectLst/>
        </p:spPr>
        <p:txBody>
          <a:bodyPr anchor="t" anchorCtr="0" bIns="45745" compatLnSpc="1" lIns="91492" numCol="1" rIns="91492" tIns="45745" vert="horz" wrap="square">
            <a:prstTxWarp prst="textNoShape"/>
          </a:bodyPr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4867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2" y="9720264"/>
            <a:ext cx="3076575" cy="512762"/>
          </a:xfrm>
          <a:prstGeom prst="rect"/>
          <a:noFill/>
          <a:ln w="9525">
            <a:noFill/>
            <a:miter lim="800000"/>
            <a:headEnd/>
            <a:tailEnd/>
          </a:ln>
          <a:effectLst/>
        </p:spPr>
        <p:txBody>
          <a:bodyPr anchor="b" anchorCtr="0" bIns="45745" compatLnSpc="1" lIns="91492" numCol="1" rIns="91492" tIns="45745" vert="horz" wrap="square">
            <a:prstTxWarp prst="textNoShape"/>
          </a:bodyPr>
          <a:lstStyle>
            <a:lvl1pPr algn="l">
              <a:defRPr sz="1100"/>
            </a:lvl1pPr>
          </a:lstStyle>
          <a:p>
            <a:endParaRPr lang="en-US"/>
          </a:p>
        </p:txBody>
      </p:sp>
      <p:sp>
        <p:nvSpPr>
          <p:cNvPr id="104867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1139" y="9720264"/>
            <a:ext cx="3076575" cy="512762"/>
          </a:xfrm>
          <a:prstGeom prst="rect"/>
          <a:noFill/>
          <a:ln w="9525">
            <a:noFill/>
            <a:miter lim="800000"/>
            <a:headEnd/>
            <a:tailEnd/>
          </a:ln>
          <a:effectLst/>
        </p:spPr>
        <p:txBody>
          <a:bodyPr anchor="b" anchorCtr="0" bIns="45745" compatLnSpc="1" lIns="91492" numCol="1" rIns="91492" tIns="45745" vert="horz" wrap="square">
            <a:prstTxWarp prst="textNoShape"/>
          </a:bodyPr>
          <a:lstStyle>
            <a:lvl1pPr algn="r">
              <a:defRPr sz="1100"/>
            </a:lvl1pPr>
          </a:lstStyle>
          <a:p>
            <a:fld id="{A9A0EA98-5831-4853-B862-C702E6EB345C}" type="slidenum">
              <a:rPr lang="en-US"/>
              <a:t>‹#›</a:t>
            </a:fld>
            <a:endParaRPr lang="en-US"/>
          </a:p>
        </p:txBody>
      </p:sp>
    </p:spTree>
  </p:cSld>
  <p:clrMap accent1="accent1" accent2="accent2" accent3="accent3" accent4="accent4" accent5="accent5" accent6="accent6" bg1="lt1" bg2="lt2" tx1="dk1" tx2="dk2" hlink="hlink" folHlink="folHlink"/>
  <p:notesStyle>
    <a:lvl1pPr algn="l" fontAlgn="base" rtl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algn="l" fontAlgn="base" marL="457200" rtl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algn="l" fontAlgn="base" marL="914400" rtl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algn="l" fontAlgn="base" marL="1371600" rtl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algn="l" fontAlgn="base" marL="1828800" rtl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algn="l" defTabSz="914400" eaLnBrk="1" hangingPunct="1" latinLnBrk="0" marL="2286000" rtl="0">
      <a:defRPr sz="1200" kern="12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sz="1200" kern="12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sz="1200" kern="12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title">
  <p:cSld name="Title Slide">
    <p:spTree>
      <p:nvGrpSpPr>
        <p:cNvPr id="25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5" name="Title 1"/>
          <p:cNvSpPr>
            <a:spLocks noGrp="1"/>
          </p:cNvSpPr>
          <p:nvPr>
            <p:ph type="ctrTitle"/>
          </p:nvPr>
        </p:nvSpPr>
        <p:spPr>
          <a:xfrm>
            <a:off x="914400" y="1122363"/>
            <a:ext cx="103632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altLang="zh-CN" lang="en-US" smtClean="0"/>
              <a:t>Click to edit Master title style</a:t>
            </a:r>
            <a:endParaRPr dirty="0" lang="en-US"/>
          </a:p>
        </p:txBody>
      </p:sp>
      <p:sp>
        <p:nvSpPr>
          <p:cNvPr id="1048596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algn="ctr" indent="0" marL="0">
              <a:buNone/>
              <a:defRPr sz="2400"/>
            </a:lvl1pPr>
            <a:lvl2pPr algn="ctr" indent="0" marL="457200">
              <a:buNone/>
              <a:defRPr sz="2000"/>
            </a:lvl2pPr>
            <a:lvl3pPr algn="ctr" indent="0" marL="914400">
              <a:buNone/>
              <a:defRPr sz="1800"/>
            </a:lvl3pPr>
            <a:lvl4pPr algn="ctr" indent="0" marL="1371600">
              <a:buNone/>
              <a:defRPr sz="1600"/>
            </a:lvl4pPr>
            <a:lvl5pPr algn="ctr" indent="0" marL="1828800">
              <a:buNone/>
              <a:defRPr sz="1600"/>
            </a:lvl5pPr>
            <a:lvl6pPr algn="ctr" indent="0" marL="2286000">
              <a:buNone/>
              <a:defRPr sz="1600"/>
            </a:lvl6pPr>
            <a:lvl7pPr algn="ctr" indent="0" marL="2743200">
              <a:buNone/>
              <a:defRPr sz="1600"/>
            </a:lvl7pPr>
            <a:lvl8pPr algn="ctr" indent="0" marL="3200400">
              <a:buNone/>
              <a:defRPr sz="1600"/>
            </a:lvl8pPr>
            <a:lvl9pPr algn="ctr" indent="0" marL="3657600">
              <a:buNone/>
              <a:defRPr sz="1600"/>
            </a:lvl9pPr>
          </a:lstStyle>
          <a:p>
            <a:r>
              <a:rPr altLang="zh-CN" lang="en-US" smtClean="0"/>
              <a:t>Click to edit Master subtitle style</a:t>
            </a:r>
            <a:endParaRPr dirty="0" lang="en-US"/>
          </a:p>
        </p:txBody>
      </p:sp>
      <p:sp>
        <p:nvSpPr>
          <p:cNvPr id="104859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70BC1078-46ED-40F9-8930-935BAD7C2B02}" type="datetimeFigureOut">
              <a:rPr altLang="en-US" lang="zh-CN" smtClean="0"/>
              <a:t>2015/5/12</a:t>
            </a:fld>
            <a:endParaRPr altLang="en-US" lang="zh-CN"/>
          </a:p>
        </p:txBody>
      </p:sp>
      <p:sp>
        <p:nvSpPr>
          <p:cNvPr id="104859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altLang="en-US" lang="zh-CN"/>
          </a:p>
        </p:txBody>
      </p:sp>
      <p:sp>
        <p:nvSpPr>
          <p:cNvPr id="104859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D5B52ADC-5BFA-4FBD-BEE2-16096B7F4166}" type="slidenum">
              <a:rPr altLang="en-US" lang="zh-CN" smtClean="0"/>
              <a:t>‹#›</a:t>
            </a:fld>
            <a:endParaRPr altLang="en-US" lang="zh-C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vertTx">
  <p:cSld name="Title and Vertical Text">
    <p:spTree>
      <p:nvGrpSpPr>
        <p:cNvPr id="35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57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altLang="zh-CN" lang="en-US" smtClean="0"/>
              <a:t>Click to edit Master title style</a:t>
            </a:r>
            <a:endParaRPr dirty="0" lang="en-US"/>
          </a:p>
        </p:txBody>
      </p:sp>
      <p:sp>
        <p:nvSpPr>
          <p:cNvPr id="1048658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p>
            <a:pPr lvl="0"/>
            <a:r>
              <a:rPr altLang="zh-CN" lang="en-US" smtClean="0"/>
              <a:t>Click to edit Master text styles</a:t>
            </a:r>
          </a:p>
          <a:p>
            <a:pPr lvl="1"/>
            <a:r>
              <a:rPr altLang="zh-CN" lang="en-US" smtClean="0"/>
              <a:t>Second level</a:t>
            </a:r>
          </a:p>
          <a:p>
            <a:pPr lvl="2"/>
            <a:r>
              <a:rPr altLang="zh-CN" lang="en-US" smtClean="0"/>
              <a:t>Third level</a:t>
            </a:r>
          </a:p>
          <a:p>
            <a:pPr lvl="3"/>
            <a:r>
              <a:rPr altLang="zh-CN" lang="en-US" smtClean="0"/>
              <a:t>Fourth level</a:t>
            </a:r>
          </a:p>
          <a:p>
            <a:pPr lvl="4"/>
            <a:r>
              <a:rPr altLang="zh-CN" lang="en-US" smtClean="0"/>
              <a:t>Fifth level</a:t>
            </a:r>
            <a:endParaRPr dirty="0" lang="en-US"/>
          </a:p>
        </p:txBody>
      </p:sp>
      <p:sp>
        <p:nvSpPr>
          <p:cNvPr id="1048659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70BC1078-46ED-40F9-8930-935BAD7C2B02}" type="datetimeFigureOut">
              <a:rPr altLang="en-US" lang="zh-CN" smtClean="0"/>
              <a:t>2015/5/12</a:t>
            </a:fld>
            <a:endParaRPr altLang="en-US" lang="zh-CN"/>
          </a:p>
        </p:txBody>
      </p:sp>
      <p:sp>
        <p:nvSpPr>
          <p:cNvPr id="1048660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altLang="en-US" lang="zh-CN"/>
          </a:p>
        </p:txBody>
      </p:sp>
      <p:sp>
        <p:nvSpPr>
          <p:cNvPr id="104866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D5B52ADC-5BFA-4FBD-BEE2-16096B7F4166}" type="slidenum">
              <a:rPr altLang="en-US" lang="zh-CN" smtClean="0"/>
              <a:t>‹#›</a:t>
            </a:fld>
            <a:endParaRPr altLang="en-US" lang="zh-C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vertTitleAndTx">
  <p:cSld name="Vertical Title and Text">
    <p:spTree>
      <p:nvGrpSpPr>
        <p:cNvPr id="32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41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p>
            <a:r>
              <a:rPr altLang="zh-CN" lang="en-US" smtClean="0"/>
              <a:t>Click to edit Master title style</a:t>
            </a:r>
            <a:endParaRPr dirty="0" lang="en-US"/>
          </a:p>
        </p:txBody>
      </p:sp>
      <p:sp>
        <p:nvSpPr>
          <p:cNvPr id="1048642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p>
            <a:pPr lvl="0"/>
            <a:r>
              <a:rPr altLang="zh-CN" lang="en-US" smtClean="0"/>
              <a:t>Click to edit Master text styles</a:t>
            </a:r>
          </a:p>
          <a:p>
            <a:pPr lvl="1"/>
            <a:r>
              <a:rPr altLang="zh-CN" lang="en-US" smtClean="0"/>
              <a:t>Second level</a:t>
            </a:r>
          </a:p>
          <a:p>
            <a:pPr lvl="2"/>
            <a:r>
              <a:rPr altLang="zh-CN" lang="en-US" smtClean="0"/>
              <a:t>Third level</a:t>
            </a:r>
          </a:p>
          <a:p>
            <a:pPr lvl="3"/>
            <a:r>
              <a:rPr altLang="zh-CN" lang="en-US" smtClean="0"/>
              <a:t>Fourth level</a:t>
            </a:r>
          </a:p>
          <a:p>
            <a:pPr lvl="4"/>
            <a:r>
              <a:rPr altLang="zh-CN" lang="en-US" smtClean="0"/>
              <a:t>Fifth level</a:t>
            </a:r>
            <a:endParaRPr dirty="0" lang="en-US"/>
          </a:p>
        </p:txBody>
      </p:sp>
      <p:sp>
        <p:nvSpPr>
          <p:cNvPr id="104864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70BC1078-46ED-40F9-8930-935BAD7C2B02}" type="datetimeFigureOut">
              <a:rPr altLang="en-US" lang="zh-CN" smtClean="0"/>
              <a:t>2015/5/12</a:t>
            </a:fld>
            <a:endParaRPr altLang="en-US" lang="zh-CN"/>
          </a:p>
        </p:txBody>
      </p:sp>
      <p:sp>
        <p:nvSpPr>
          <p:cNvPr id="104864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altLang="en-US" lang="zh-CN"/>
          </a:p>
        </p:txBody>
      </p:sp>
      <p:sp>
        <p:nvSpPr>
          <p:cNvPr id="104864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D5B52ADC-5BFA-4FBD-BEE2-16096B7F4166}" type="slidenum">
              <a:rPr altLang="en-US" lang="zh-CN" smtClean="0"/>
              <a:t>‹#›</a:t>
            </a:fld>
            <a:endParaRPr altLang="en-US" lang="zh-C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2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81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altLang="zh-CN" lang="en-US" smtClean="0"/>
              <a:t>Click to edit Master title style</a:t>
            </a:r>
            <a:endParaRPr dirty="0" lang="en-US"/>
          </a:p>
        </p:txBody>
      </p:sp>
      <p:sp>
        <p:nvSpPr>
          <p:cNvPr id="1048582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pPr lvl="0"/>
            <a:r>
              <a:rPr altLang="zh-CN" lang="en-US" smtClean="0"/>
              <a:t>Click to edit Master text styles</a:t>
            </a:r>
          </a:p>
          <a:p>
            <a:pPr lvl="1"/>
            <a:r>
              <a:rPr altLang="zh-CN" lang="en-US" smtClean="0"/>
              <a:t>Second level</a:t>
            </a:r>
          </a:p>
          <a:p>
            <a:pPr lvl="2"/>
            <a:r>
              <a:rPr altLang="zh-CN" lang="en-US" smtClean="0"/>
              <a:t>Third level</a:t>
            </a:r>
          </a:p>
          <a:p>
            <a:pPr lvl="3"/>
            <a:r>
              <a:rPr altLang="zh-CN" lang="en-US" smtClean="0"/>
              <a:t>Fourth level</a:t>
            </a:r>
          </a:p>
          <a:p>
            <a:pPr lvl="4"/>
            <a:r>
              <a:rPr altLang="zh-CN" lang="en-US" smtClean="0"/>
              <a:t>Fifth level</a:t>
            </a:r>
            <a:endParaRPr dirty="0" lang="en-US"/>
          </a:p>
        </p:txBody>
      </p:sp>
      <p:sp>
        <p:nvSpPr>
          <p:cNvPr id="104858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70BC1078-46ED-40F9-8930-935BAD7C2B02}" type="datetimeFigureOut">
              <a:rPr altLang="en-US" lang="zh-CN" smtClean="0"/>
              <a:t>2015/5/12</a:t>
            </a:fld>
            <a:endParaRPr altLang="en-US" lang="zh-CN"/>
          </a:p>
        </p:txBody>
      </p:sp>
      <p:sp>
        <p:nvSpPr>
          <p:cNvPr id="104858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altLang="en-US" lang="zh-CN"/>
          </a:p>
        </p:txBody>
      </p:sp>
      <p:sp>
        <p:nvSpPr>
          <p:cNvPr id="104858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D5B52ADC-5BFA-4FBD-BEE2-16096B7F4166}" type="slidenum">
              <a:rPr altLang="en-US" lang="zh-CN" smtClean="0"/>
              <a:t>‹#›</a:t>
            </a:fld>
            <a:endParaRPr altLang="en-US" lang="zh-C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secHead">
  <p:cSld name="Section Header">
    <p:spTree>
      <p:nvGrpSpPr>
        <p:cNvPr id="34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52" name="Title 1"/>
          <p:cNvSpPr>
            <a:spLocks noGrp="1"/>
          </p:cNvSpPr>
          <p:nvPr>
            <p:ph type="title"/>
          </p:nvPr>
        </p:nvSpPr>
        <p:spPr>
          <a:xfrm>
            <a:off x="831850" y="1709739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altLang="zh-CN" lang="en-US" smtClean="0"/>
              <a:t>Click to edit Master title style</a:t>
            </a:r>
            <a:endParaRPr dirty="0" lang="en-US"/>
          </a:p>
        </p:txBody>
      </p:sp>
      <p:sp>
        <p:nvSpPr>
          <p:cNvPr id="104865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4"/>
            <a:ext cx="10515600" cy="1500187"/>
          </a:xfrm>
        </p:spPr>
        <p:txBody>
          <a:bodyPr/>
          <a:lstStyle>
            <a:lvl1pPr indent="0" marL="0">
              <a:buNone/>
              <a:defRPr sz="2400">
                <a:solidFill>
                  <a:schemeClr val="tx1"/>
                </a:solidFill>
              </a:defRPr>
            </a:lvl1pPr>
            <a:lvl2pPr indent="0" marL="45720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indent="0" marL="91440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indent="0" marL="137160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indent="0" marL="182880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indent="0" marL="228600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indent="0" marL="274320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indent="0" marL="320040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indent="0" marL="365760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altLang="zh-CN" lang="en-US" smtClean="0"/>
              <a:t>Click to edit Master text styles</a:t>
            </a:r>
          </a:p>
        </p:txBody>
      </p:sp>
      <p:sp>
        <p:nvSpPr>
          <p:cNvPr id="104865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70BC1078-46ED-40F9-8930-935BAD7C2B02}" type="datetimeFigureOut">
              <a:rPr altLang="en-US" lang="zh-CN" smtClean="0"/>
              <a:t>2015/5/12</a:t>
            </a:fld>
            <a:endParaRPr altLang="en-US" lang="zh-CN"/>
          </a:p>
        </p:txBody>
      </p:sp>
      <p:sp>
        <p:nvSpPr>
          <p:cNvPr id="104865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altLang="en-US" lang="zh-CN"/>
          </a:p>
        </p:txBody>
      </p:sp>
      <p:sp>
        <p:nvSpPr>
          <p:cNvPr id="104865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D5B52ADC-5BFA-4FBD-BEE2-16096B7F4166}" type="slidenum">
              <a:rPr altLang="en-US" lang="zh-CN" smtClean="0"/>
              <a:t>‹#›</a:t>
            </a:fld>
            <a:endParaRPr altLang="en-US" lang="zh-C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twoObj">
  <p:cSld name="Two Content">
    <p:spTree>
      <p:nvGrpSpPr>
        <p:cNvPr id="27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09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altLang="zh-CN" lang="en-US" smtClean="0"/>
              <a:t>Click to edit Master title style</a:t>
            </a:r>
            <a:endParaRPr dirty="0" lang="en-US"/>
          </a:p>
        </p:txBody>
      </p:sp>
      <p:sp>
        <p:nvSpPr>
          <p:cNvPr id="1048610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p>
            <a:pPr lvl="0"/>
            <a:r>
              <a:rPr altLang="zh-CN" lang="en-US" smtClean="0"/>
              <a:t>Click to edit Master text styles</a:t>
            </a:r>
          </a:p>
          <a:p>
            <a:pPr lvl="1"/>
            <a:r>
              <a:rPr altLang="zh-CN" lang="en-US" smtClean="0"/>
              <a:t>Second level</a:t>
            </a:r>
          </a:p>
          <a:p>
            <a:pPr lvl="2"/>
            <a:r>
              <a:rPr altLang="zh-CN" lang="en-US" smtClean="0"/>
              <a:t>Third level</a:t>
            </a:r>
          </a:p>
          <a:p>
            <a:pPr lvl="3"/>
            <a:r>
              <a:rPr altLang="zh-CN" lang="en-US" smtClean="0"/>
              <a:t>Fourth level</a:t>
            </a:r>
          </a:p>
          <a:p>
            <a:pPr lvl="4"/>
            <a:r>
              <a:rPr altLang="zh-CN" lang="en-US" smtClean="0"/>
              <a:t>Fifth level</a:t>
            </a:r>
            <a:endParaRPr dirty="0" lang="en-US"/>
          </a:p>
        </p:txBody>
      </p:sp>
      <p:sp>
        <p:nvSpPr>
          <p:cNvPr id="1048611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p>
            <a:pPr lvl="0"/>
            <a:r>
              <a:rPr altLang="zh-CN" lang="en-US" smtClean="0"/>
              <a:t>Click to edit Master text styles</a:t>
            </a:r>
          </a:p>
          <a:p>
            <a:pPr lvl="1"/>
            <a:r>
              <a:rPr altLang="zh-CN" lang="en-US" smtClean="0"/>
              <a:t>Second level</a:t>
            </a:r>
          </a:p>
          <a:p>
            <a:pPr lvl="2"/>
            <a:r>
              <a:rPr altLang="zh-CN" lang="en-US" smtClean="0"/>
              <a:t>Third level</a:t>
            </a:r>
          </a:p>
          <a:p>
            <a:pPr lvl="3"/>
            <a:r>
              <a:rPr altLang="zh-CN" lang="en-US" smtClean="0"/>
              <a:t>Fourth level</a:t>
            </a:r>
          </a:p>
          <a:p>
            <a:pPr lvl="4"/>
            <a:r>
              <a:rPr altLang="zh-CN" lang="en-US" smtClean="0"/>
              <a:t>Fifth level</a:t>
            </a:r>
            <a:endParaRPr dirty="0" lang="en-US"/>
          </a:p>
        </p:txBody>
      </p:sp>
      <p:sp>
        <p:nvSpPr>
          <p:cNvPr id="1048612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70BC1078-46ED-40F9-8930-935BAD7C2B02}" type="datetimeFigureOut">
              <a:rPr altLang="en-US" lang="zh-CN" smtClean="0"/>
              <a:t>2015/5/12</a:t>
            </a:fld>
            <a:endParaRPr altLang="en-US" lang="zh-CN"/>
          </a:p>
        </p:txBody>
      </p:sp>
      <p:sp>
        <p:nvSpPr>
          <p:cNvPr id="1048613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altLang="en-US" lang="zh-CN"/>
          </a:p>
        </p:txBody>
      </p:sp>
      <p:sp>
        <p:nvSpPr>
          <p:cNvPr id="1048614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D5B52ADC-5BFA-4FBD-BEE2-16096B7F4166}" type="slidenum">
              <a:rPr altLang="en-US" lang="zh-CN" smtClean="0"/>
              <a:t>‹#›</a:t>
            </a:fld>
            <a:endParaRPr altLang="en-US" lang="zh-C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twoTxTwoObj">
  <p:cSld name="Comparison">
    <p:spTree>
      <p:nvGrpSpPr>
        <p:cNvPr id="3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33" name="Title 1"/>
          <p:cNvSpPr>
            <a:spLocks noGrp="1"/>
          </p:cNvSpPr>
          <p:nvPr>
            <p:ph type="title"/>
          </p:nvPr>
        </p:nvSpPr>
        <p:spPr>
          <a:xfrm>
            <a:off x="839788" y="365126"/>
            <a:ext cx="10515600" cy="1325563"/>
          </a:xfrm>
        </p:spPr>
        <p:txBody>
          <a:bodyPr/>
          <a:p>
            <a:r>
              <a:rPr altLang="zh-CN" lang="en-US" smtClean="0"/>
              <a:t>Click to edit Master title style</a:t>
            </a:r>
            <a:endParaRPr dirty="0" lang="en-US"/>
          </a:p>
        </p:txBody>
      </p:sp>
      <p:sp>
        <p:nvSpPr>
          <p:cNvPr id="1048634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indent="0" marL="0">
              <a:buNone/>
              <a:defRPr b="1" sz="2400"/>
            </a:lvl1pPr>
            <a:lvl2pPr indent="0" marL="457200">
              <a:buNone/>
              <a:defRPr b="1" sz="2000"/>
            </a:lvl2pPr>
            <a:lvl3pPr indent="0" marL="914400">
              <a:buNone/>
              <a:defRPr b="1" sz="1800"/>
            </a:lvl3pPr>
            <a:lvl4pPr indent="0" marL="1371600">
              <a:buNone/>
              <a:defRPr b="1" sz="1600"/>
            </a:lvl4pPr>
            <a:lvl5pPr indent="0" marL="1828800">
              <a:buNone/>
              <a:defRPr b="1" sz="1600"/>
            </a:lvl5pPr>
            <a:lvl6pPr indent="0" marL="2286000">
              <a:buNone/>
              <a:defRPr b="1" sz="1600"/>
            </a:lvl6pPr>
            <a:lvl7pPr indent="0" marL="2743200">
              <a:buNone/>
              <a:defRPr b="1" sz="1600"/>
            </a:lvl7pPr>
            <a:lvl8pPr indent="0" marL="3200400">
              <a:buNone/>
              <a:defRPr b="1" sz="1600"/>
            </a:lvl8pPr>
            <a:lvl9pPr indent="0" marL="3657600">
              <a:buNone/>
              <a:defRPr b="1" sz="1600"/>
            </a:lvl9pPr>
          </a:lstStyle>
          <a:p>
            <a:pPr lvl="0"/>
            <a:r>
              <a:rPr altLang="zh-CN" lang="en-US" smtClean="0"/>
              <a:t>Click to edit Master text styles</a:t>
            </a:r>
          </a:p>
        </p:txBody>
      </p:sp>
      <p:sp>
        <p:nvSpPr>
          <p:cNvPr id="1048635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p>
            <a:pPr lvl="0"/>
            <a:r>
              <a:rPr altLang="zh-CN" lang="en-US" smtClean="0"/>
              <a:t>Click to edit Master text styles</a:t>
            </a:r>
          </a:p>
          <a:p>
            <a:pPr lvl="1"/>
            <a:r>
              <a:rPr altLang="zh-CN" lang="en-US" smtClean="0"/>
              <a:t>Second level</a:t>
            </a:r>
          </a:p>
          <a:p>
            <a:pPr lvl="2"/>
            <a:r>
              <a:rPr altLang="zh-CN" lang="en-US" smtClean="0"/>
              <a:t>Third level</a:t>
            </a:r>
          </a:p>
          <a:p>
            <a:pPr lvl="3"/>
            <a:r>
              <a:rPr altLang="zh-CN" lang="en-US" smtClean="0"/>
              <a:t>Fourth level</a:t>
            </a:r>
          </a:p>
          <a:p>
            <a:pPr lvl="4"/>
            <a:r>
              <a:rPr altLang="zh-CN" lang="en-US" smtClean="0"/>
              <a:t>Fifth level</a:t>
            </a:r>
            <a:endParaRPr dirty="0" lang="en-US"/>
          </a:p>
        </p:txBody>
      </p:sp>
      <p:sp>
        <p:nvSpPr>
          <p:cNvPr id="1048636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indent="0" marL="0">
              <a:buNone/>
              <a:defRPr b="1" sz="2400"/>
            </a:lvl1pPr>
            <a:lvl2pPr indent="0" marL="457200">
              <a:buNone/>
              <a:defRPr b="1" sz="2000"/>
            </a:lvl2pPr>
            <a:lvl3pPr indent="0" marL="914400">
              <a:buNone/>
              <a:defRPr b="1" sz="1800"/>
            </a:lvl3pPr>
            <a:lvl4pPr indent="0" marL="1371600">
              <a:buNone/>
              <a:defRPr b="1" sz="1600"/>
            </a:lvl4pPr>
            <a:lvl5pPr indent="0" marL="1828800">
              <a:buNone/>
              <a:defRPr b="1" sz="1600"/>
            </a:lvl5pPr>
            <a:lvl6pPr indent="0" marL="2286000">
              <a:buNone/>
              <a:defRPr b="1" sz="1600"/>
            </a:lvl6pPr>
            <a:lvl7pPr indent="0" marL="2743200">
              <a:buNone/>
              <a:defRPr b="1" sz="1600"/>
            </a:lvl7pPr>
            <a:lvl8pPr indent="0" marL="3200400">
              <a:buNone/>
              <a:defRPr b="1" sz="1600"/>
            </a:lvl8pPr>
            <a:lvl9pPr indent="0" marL="3657600">
              <a:buNone/>
              <a:defRPr b="1" sz="1600"/>
            </a:lvl9pPr>
          </a:lstStyle>
          <a:p>
            <a:pPr lvl="0"/>
            <a:r>
              <a:rPr altLang="zh-CN" lang="en-US" smtClean="0"/>
              <a:t>Click to edit Master text styles</a:t>
            </a:r>
          </a:p>
        </p:txBody>
      </p:sp>
      <p:sp>
        <p:nvSpPr>
          <p:cNvPr id="1048637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p>
            <a:pPr lvl="0"/>
            <a:r>
              <a:rPr altLang="zh-CN" lang="en-US" smtClean="0"/>
              <a:t>Click to edit Master text styles</a:t>
            </a:r>
          </a:p>
          <a:p>
            <a:pPr lvl="1"/>
            <a:r>
              <a:rPr altLang="zh-CN" lang="en-US" smtClean="0"/>
              <a:t>Second level</a:t>
            </a:r>
          </a:p>
          <a:p>
            <a:pPr lvl="2"/>
            <a:r>
              <a:rPr altLang="zh-CN" lang="en-US" smtClean="0"/>
              <a:t>Third level</a:t>
            </a:r>
          </a:p>
          <a:p>
            <a:pPr lvl="3"/>
            <a:r>
              <a:rPr altLang="zh-CN" lang="en-US" smtClean="0"/>
              <a:t>Fourth level</a:t>
            </a:r>
          </a:p>
          <a:p>
            <a:pPr lvl="4"/>
            <a:r>
              <a:rPr altLang="zh-CN" lang="en-US" smtClean="0"/>
              <a:t>Fifth level</a:t>
            </a:r>
            <a:endParaRPr dirty="0" lang="en-US"/>
          </a:p>
        </p:txBody>
      </p:sp>
      <p:sp>
        <p:nvSpPr>
          <p:cNvPr id="1048638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70BC1078-46ED-40F9-8930-935BAD7C2B02}" type="datetimeFigureOut">
              <a:rPr altLang="en-US" lang="zh-CN" smtClean="0"/>
              <a:t>2015/5/12</a:t>
            </a:fld>
            <a:endParaRPr altLang="en-US" lang="zh-CN"/>
          </a:p>
        </p:txBody>
      </p:sp>
      <p:sp>
        <p:nvSpPr>
          <p:cNvPr id="1048639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altLang="en-US" lang="zh-CN"/>
          </a:p>
        </p:txBody>
      </p:sp>
      <p:sp>
        <p:nvSpPr>
          <p:cNvPr id="1048640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D5B52ADC-5BFA-4FBD-BEE2-16096B7F4166}" type="slidenum">
              <a:rPr altLang="en-US" lang="zh-CN" smtClean="0"/>
              <a:t>‹#›</a:t>
            </a:fld>
            <a:endParaRPr altLang="en-US" lang="zh-C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titleOnly">
  <p:cSld name="Title Only">
    <p:spTree>
      <p:nvGrpSpPr>
        <p:cNvPr id="23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0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altLang="zh-CN" lang="en-US" smtClean="0"/>
              <a:t>Click to edit Master title style</a:t>
            </a:r>
            <a:endParaRPr dirty="0" lang="en-US"/>
          </a:p>
        </p:txBody>
      </p:sp>
      <p:sp>
        <p:nvSpPr>
          <p:cNvPr id="1048591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70BC1078-46ED-40F9-8930-935BAD7C2B02}" type="datetimeFigureOut">
              <a:rPr altLang="en-US" lang="zh-CN" smtClean="0"/>
              <a:t>2015/5/12</a:t>
            </a:fld>
            <a:endParaRPr altLang="en-US" lang="zh-CN"/>
          </a:p>
        </p:txBody>
      </p:sp>
      <p:sp>
        <p:nvSpPr>
          <p:cNvPr id="1048592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altLang="en-US" lang="zh-CN"/>
          </a:p>
        </p:txBody>
      </p:sp>
      <p:sp>
        <p:nvSpPr>
          <p:cNvPr id="1048593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D5B52ADC-5BFA-4FBD-BEE2-16096B7F4166}" type="slidenum">
              <a:rPr altLang="en-US" lang="zh-CN" smtClean="0"/>
              <a:t>‹#›</a:t>
            </a:fld>
            <a:endParaRPr altLang="en-US" lang="zh-C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blank">
  <p:cSld name="Blank">
    <p:spTree>
      <p:nvGrpSpPr>
        <p:cNvPr id="29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18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70BC1078-46ED-40F9-8930-935BAD7C2B02}" type="datetimeFigureOut">
              <a:rPr altLang="en-US" lang="zh-CN" smtClean="0"/>
              <a:t>2015/5/12</a:t>
            </a:fld>
            <a:endParaRPr altLang="en-US" lang="zh-CN"/>
          </a:p>
        </p:txBody>
      </p:sp>
      <p:sp>
        <p:nvSpPr>
          <p:cNvPr id="1048619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altLang="en-US" lang="zh-CN"/>
          </a:p>
        </p:txBody>
      </p:sp>
      <p:sp>
        <p:nvSpPr>
          <p:cNvPr id="1048620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D5B52ADC-5BFA-4FBD-BEE2-16096B7F4166}" type="slidenum">
              <a:rPr altLang="en-US" lang="zh-CN" smtClean="0"/>
              <a:t>‹#›</a:t>
            </a:fld>
            <a:endParaRPr altLang="en-US" lang="zh-C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Tx">
  <p:cSld name="Content with Caption">
    <p:spTree>
      <p:nvGrpSpPr>
        <p:cNvPr id="36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6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altLang="zh-CN" lang="en-US" smtClean="0"/>
              <a:t>Click to edit Master title style</a:t>
            </a:r>
            <a:endParaRPr dirty="0" lang="en-US"/>
          </a:p>
        </p:txBody>
      </p:sp>
      <p:sp>
        <p:nvSpPr>
          <p:cNvPr id="1048663" name="Content Placeholder 2"/>
          <p:cNvSpPr>
            <a:spLocks noGrp="1"/>
          </p:cNvSpPr>
          <p:nvPr>
            <p:ph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altLang="zh-CN" lang="en-US" smtClean="0"/>
              <a:t>Click to edit Master text styles</a:t>
            </a:r>
          </a:p>
          <a:p>
            <a:pPr lvl="1"/>
            <a:r>
              <a:rPr altLang="zh-CN" lang="en-US" smtClean="0"/>
              <a:t>Second level</a:t>
            </a:r>
          </a:p>
          <a:p>
            <a:pPr lvl="2"/>
            <a:r>
              <a:rPr altLang="zh-CN" lang="en-US" smtClean="0"/>
              <a:t>Third level</a:t>
            </a:r>
          </a:p>
          <a:p>
            <a:pPr lvl="3"/>
            <a:r>
              <a:rPr altLang="zh-CN" lang="en-US" smtClean="0"/>
              <a:t>Fourth level</a:t>
            </a:r>
          </a:p>
          <a:p>
            <a:pPr lvl="4"/>
            <a:r>
              <a:rPr altLang="zh-CN" lang="en-US" smtClean="0"/>
              <a:t>Fifth level</a:t>
            </a:r>
            <a:endParaRPr dirty="0" lang="en-US"/>
          </a:p>
        </p:txBody>
      </p:sp>
      <p:sp>
        <p:nvSpPr>
          <p:cNvPr id="104866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indent="0" marL="0">
              <a:buNone/>
              <a:defRPr sz="1600"/>
            </a:lvl1pPr>
            <a:lvl2pPr indent="0" marL="457200">
              <a:buNone/>
              <a:defRPr sz="1400"/>
            </a:lvl2pPr>
            <a:lvl3pPr indent="0" marL="914400">
              <a:buNone/>
              <a:defRPr sz="1200"/>
            </a:lvl3pPr>
            <a:lvl4pPr indent="0" marL="1371600">
              <a:buNone/>
              <a:defRPr sz="1000"/>
            </a:lvl4pPr>
            <a:lvl5pPr indent="0" marL="1828800">
              <a:buNone/>
              <a:defRPr sz="1000"/>
            </a:lvl5pPr>
            <a:lvl6pPr indent="0" marL="2286000">
              <a:buNone/>
              <a:defRPr sz="1000"/>
            </a:lvl6pPr>
            <a:lvl7pPr indent="0" marL="2743200">
              <a:buNone/>
              <a:defRPr sz="1000"/>
            </a:lvl7pPr>
            <a:lvl8pPr indent="0" marL="3200400">
              <a:buNone/>
              <a:defRPr sz="1000"/>
            </a:lvl8pPr>
            <a:lvl9pPr indent="0" marL="3657600">
              <a:buNone/>
              <a:defRPr sz="1000"/>
            </a:lvl9pPr>
          </a:lstStyle>
          <a:p>
            <a:pPr lvl="0"/>
            <a:r>
              <a:rPr altLang="zh-CN" lang="en-US" smtClean="0"/>
              <a:t>Click to edit Master text styles</a:t>
            </a:r>
          </a:p>
        </p:txBody>
      </p:sp>
      <p:sp>
        <p:nvSpPr>
          <p:cNvPr id="104866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70BC1078-46ED-40F9-8930-935BAD7C2B02}" type="datetimeFigureOut">
              <a:rPr altLang="en-US" lang="zh-CN" smtClean="0"/>
              <a:t>2015/5/12</a:t>
            </a:fld>
            <a:endParaRPr altLang="en-US" lang="zh-CN"/>
          </a:p>
        </p:txBody>
      </p:sp>
      <p:sp>
        <p:nvSpPr>
          <p:cNvPr id="104866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altLang="en-US" lang="zh-CN"/>
          </a:p>
        </p:txBody>
      </p:sp>
      <p:sp>
        <p:nvSpPr>
          <p:cNvPr id="104866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D5B52ADC-5BFA-4FBD-BEE2-16096B7F4166}" type="slidenum">
              <a:rPr altLang="en-US" lang="zh-CN" smtClean="0"/>
              <a:t>‹#›</a:t>
            </a:fld>
            <a:endParaRPr altLang="en-US" lang="zh-C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picTx">
  <p:cSld name="Picture with Caption">
    <p:spTree>
      <p:nvGrpSpPr>
        <p:cNvPr id="33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46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altLang="zh-CN" lang="en-US" smtClean="0"/>
              <a:t>Click to edit Master title style</a:t>
            </a:r>
            <a:endParaRPr dirty="0" lang="en-US"/>
          </a:p>
        </p:txBody>
      </p:sp>
      <p:sp>
        <p:nvSpPr>
          <p:cNvPr id="1048647" name="Picture Placeholder 2"/>
          <p:cNvSpPr>
            <a:spLocks noChangeAspect="1" noGrp="1"/>
          </p:cNvSpPr>
          <p:nvPr>
            <p:ph type="pic" idx="1"/>
          </p:nvPr>
        </p:nvSpPr>
        <p:spPr>
          <a:xfrm>
            <a:off x="5183188" y="987426"/>
            <a:ext cx="6172200" cy="4873625"/>
          </a:xfrm>
        </p:spPr>
        <p:txBody>
          <a:bodyPr anchor="t"/>
          <a:lstStyle>
            <a:lvl1pPr indent="0" marL="0">
              <a:buNone/>
              <a:defRPr sz="3200"/>
            </a:lvl1pPr>
            <a:lvl2pPr indent="0" marL="457200">
              <a:buNone/>
              <a:defRPr sz="2800"/>
            </a:lvl2pPr>
            <a:lvl3pPr indent="0" marL="914400">
              <a:buNone/>
              <a:defRPr sz="2400"/>
            </a:lvl3pPr>
            <a:lvl4pPr indent="0" marL="1371600">
              <a:buNone/>
              <a:defRPr sz="2000"/>
            </a:lvl4pPr>
            <a:lvl5pPr indent="0" marL="1828800">
              <a:buNone/>
              <a:defRPr sz="2000"/>
            </a:lvl5pPr>
            <a:lvl6pPr indent="0" marL="2286000">
              <a:buNone/>
              <a:defRPr sz="2000"/>
            </a:lvl6pPr>
            <a:lvl7pPr indent="0" marL="2743200">
              <a:buNone/>
              <a:defRPr sz="2000"/>
            </a:lvl7pPr>
            <a:lvl8pPr indent="0" marL="3200400">
              <a:buNone/>
              <a:defRPr sz="2000"/>
            </a:lvl8pPr>
            <a:lvl9pPr indent="0" marL="3657600">
              <a:buNone/>
              <a:defRPr sz="2000"/>
            </a:lvl9pPr>
          </a:lstStyle>
          <a:p>
            <a:r>
              <a:rPr altLang="zh-CN" lang="en-US" smtClean="0"/>
              <a:t>Click icon to add picture</a:t>
            </a:r>
            <a:endParaRPr dirty="0" lang="en-US"/>
          </a:p>
        </p:txBody>
      </p:sp>
      <p:sp>
        <p:nvSpPr>
          <p:cNvPr id="1048648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indent="0" marL="0">
              <a:buNone/>
              <a:defRPr sz="1600"/>
            </a:lvl1pPr>
            <a:lvl2pPr indent="0" marL="457200">
              <a:buNone/>
              <a:defRPr sz="1400"/>
            </a:lvl2pPr>
            <a:lvl3pPr indent="0" marL="914400">
              <a:buNone/>
              <a:defRPr sz="1200"/>
            </a:lvl3pPr>
            <a:lvl4pPr indent="0" marL="1371600">
              <a:buNone/>
              <a:defRPr sz="1000"/>
            </a:lvl4pPr>
            <a:lvl5pPr indent="0" marL="1828800">
              <a:buNone/>
              <a:defRPr sz="1000"/>
            </a:lvl5pPr>
            <a:lvl6pPr indent="0" marL="2286000">
              <a:buNone/>
              <a:defRPr sz="1000"/>
            </a:lvl6pPr>
            <a:lvl7pPr indent="0" marL="2743200">
              <a:buNone/>
              <a:defRPr sz="1000"/>
            </a:lvl7pPr>
            <a:lvl8pPr indent="0" marL="3200400">
              <a:buNone/>
              <a:defRPr sz="1000"/>
            </a:lvl8pPr>
            <a:lvl9pPr indent="0" marL="3657600">
              <a:buNone/>
              <a:defRPr sz="1000"/>
            </a:lvl9pPr>
          </a:lstStyle>
          <a:p>
            <a:pPr lvl="0"/>
            <a:r>
              <a:rPr altLang="zh-CN" lang="en-US" smtClean="0"/>
              <a:t>Click to edit Master text styles</a:t>
            </a:r>
          </a:p>
        </p:txBody>
      </p:sp>
      <p:sp>
        <p:nvSpPr>
          <p:cNvPr id="1048649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70BC1078-46ED-40F9-8930-935BAD7C2B02}" type="datetimeFigureOut">
              <a:rPr altLang="en-US" lang="zh-CN" smtClean="0"/>
              <a:t>2015/5/12</a:t>
            </a:fld>
            <a:endParaRPr altLang="en-US" lang="zh-CN"/>
          </a:p>
        </p:txBody>
      </p:sp>
      <p:sp>
        <p:nvSpPr>
          <p:cNvPr id="1048650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altLang="en-US" lang="zh-CN"/>
          </a:p>
        </p:txBody>
      </p:sp>
      <p:sp>
        <p:nvSpPr>
          <p:cNvPr id="1048651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D5B52ADC-5BFA-4FBD-BEE2-16096B7F4166}" type="slidenum">
              <a:rPr altLang="en-US" lang="zh-CN" smtClean="0"/>
              <a:t>‹#›</a:t>
            </a:fld>
            <a:endParaRPr altLang="en-US" lang="zh-CN"/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8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76" name="Title Placeholder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325563"/>
          </a:xfrm>
          <a:prstGeom prst="rect"/>
        </p:spPr>
        <p:txBody>
          <a:bodyPr anchor="ctr" bIns="45720" lIns="91440" rIns="91440" rtlCol="0" tIns="45720" vert="horz">
            <a:normAutofit/>
          </a:bodyPr>
          <a:p>
            <a:r>
              <a:rPr altLang="zh-CN" lang="en-US" smtClean="0"/>
              <a:t>Click to edit Master title style</a:t>
            </a:r>
            <a:endParaRPr dirty="0" lang="en-US"/>
          </a:p>
        </p:txBody>
      </p:sp>
      <p:sp>
        <p:nvSpPr>
          <p:cNvPr id="1048577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/>
        </p:spPr>
        <p:txBody>
          <a:bodyPr bIns="45720" lIns="91440" rIns="91440" rtlCol="0" tIns="45720" vert="horz">
            <a:normAutofit/>
          </a:bodyPr>
          <a:p>
            <a:pPr lvl="0"/>
            <a:r>
              <a:rPr altLang="zh-CN" lang="en-US" smtClean="0"/>
              <a:t>Click to edit Master text styles</a:t>
            </a:r>
          </a:p>
          <a:p>
            <a:pPr lvl="1"/>
            <a:r>
              <a:rPr altLang="zh-CN" lang="en-US" smtClean="0"/>
              <a:t>Second level</a:t>
            </a:r>
          </a:p>
          <a:p>
            <a:pPr lvl="2"/>
            <a:r>
              <a:rPr altLang="zh-CN" lang="en-US" smtClean="0"/>
              <a:t>Third level</a:t>
            </a:r>
          </a:p>
          <a:p>
            <a:pPr lvl="3"/>
            <a:r>
              <a:rPr altLang="zh-CN" lang="en-US" smtClean="0"/>
              <a:t>Fourth level</a:t>
            </a:r>
          </a:p>
          <a:p>
            <a:pPr lvl="4"/>
            <a:r>
              <a:rPr altLang="zh-CN" lang="en-US" smtClean="0"/>
              <a:t>Fifth level</a:t>
            </a:r>
            <a:endParaRPr dirty="0" lang="en-US"/>
          </a:p>
        </p:txBody>
      </p:sp>
      <p:sp>
        <p:nvSpPr>
          <p:cNvPr id="1048578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1"/>
            <a:ext cx="2743200" cy="365125"/>
          </a:xfrm>
          <a:prstGeom prst="rect"/>
        </p:spPr>
        <p:txBody>
          <a:bodyPr anchor="ctr" bIns="45720" lIns="91440" rIns="91440" rtlCol="0" tIns="45720" vert="horz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BC1078-46ED-40F9-8930-935BAD7C2B02}" type="datetimeFigureOut">
              <a:rPr altLang="en-US" lang="zh-CN" smtClean="0"/>
              <a:t>2015/5/12</a:t>
            </a:fld>
            <a:endParaRPr altLang="en-US" lang="zh-CN"/>
          </a:p>
        </p:txBody>
      </p:sp>
      <p:sp>
        <p:nvSpPr>
          <p:cNvPr id="104857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1"/>
            <a:ext cx="4114800" cy="365125"/>
          </a:xfrm>
          <a:prstGeom prst="rect"/>
        </p:spPr>
        <p:txBody>
          <a:bodyPr anchor="ctr" bIns="45720" lIns="91440" rIns="91440" rtlCol="0" tIns="45720" vert="horz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altLang="en-US" lang="zh-CN"/>
          </a:p>
        </p:txBody>
      </p:sp>
      <p:sp>
        <p:nvSpPr>
          <p:cNvPr id="104858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1"/>
            <a:ext cx="2743200" cy="365125"/>
          </a:xfrm>
          <a:prstGeom prst="rect"/>
        </p:spPr>
        <p:txBody>
          <a:bodyPr anchor="ctr" bIns="45720" lIns="91440" rIns="91440" rtlCol="0" tIns="45720" vert="horz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B52ADC-5BFA-4FBD-BEE2-16096B7F4166}" type="slidenum">
              <a:rPr altLang="en-US" lang="zh-CN" smtClean="0"/>
              <a:t>‹#›</a:t>
            </a:fld>
            <a:endParaRPr altLang="en-US" lang="zh-CN"/>
          </a:p>
        </p:txBody>
      </p:sp>
    </p:spTree>
  </p:cSld>
  <p:clrMap accent1="accent1" accent2="accent2" accent3="accent3" accent4="accent4" accent5="accent5" accent6="accent6" bg1="lt1" bg2="lt2" tx1="dk1" tx2="dk2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eaLnBrk="1" hangingPunct="1" latinLnBrk="0" rtl="0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algn="l" defTabSz="914400" eaLnBrk="1" hangingPunct="1" indent="-228600" latinLnBrk="0" marL="228600" rtl="0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algn="l" defTabSz="914400" eaLnBrk="1" hangingPunct="1" indent="-228600" latinLnBrk="0" marL="685800" rtl="0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algn="l" defTabSz="914400" eaLnBrk="1" hangingPunct="1" indent="-228600" latinLnBrk="0" marL="1143000" rtl="0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algn="l" defTabSz="914400" eaLnBrk="1" hangingPunct="1" indent="-228600" latinLnBrk="0" marL="1600200" rtl="0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algn="l" defTabSz="914400" eaLnBrk="1" hangingPunct="1" indent="-228600" latinLnBrk="0" marL="2057400" rtl="0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algn="l" defTabSz="914400" eaLnBrk="1" hangingPunct="1" indent="-228600" latinLnBrk="0" marL="2514600" rtl="0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algn="l" defTabSz="914400" eaLnBrk="1" hangingPunct="1" indent="-228600" latinLnBrk="0" marL="2971800" rtl="0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algn="l" defTabSz="914400" eaLnBrk="1" hangingPunct="1" indent="-228600" latinLnBrk="0" marL="3429000" rtl="0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algn="l" defTabSz="914400" eaLnBrk="1" hangingPunct="1" indent="-228600" latinLnBrk="0" marL="3886200" rtl="0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algn="l" defTabSz="914400" eaLnBrk="1" hangingPunct="1" latinLnBrk="0" marL="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algn="l" defTabSz="914400" eaLnBrk="1" hangingPunct="1" latinLnBrk="0" marL="4572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algn="l" defTabSz="914400" eaLnBrk="1" hangingPunct="1" latinLnBrk="0" marL="9144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algn="l" defTabSz="914400" eaLnBrk="1" hangingPunct="1" latinLnBrk="0" marL="13716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algn="l" defTabSz="914400" eaLnBrk="1" hangingPunct="1" latinLnBrk="0" marL="18288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algn="l" defTabSz="914400" eaLnBrk="1" hangingPunct="1" latinLnBrk="0" marL="22860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algn="l" defTabSz="914400" eaLnBrk="1" hangingPunct="1" latinLnBrk="0" marL="27432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algn="l" defTabSz="914400" eaLnBrk="1" hangingPunct="1" latinLnBrk="0" marL="32004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algn="l" defTabSz="914400" eaLnBrk="1" hangingPunct="1" latinLnBrk="0" marL="36576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24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4" name=""/>
          <p:cNvSpPr>
            <a:spLocks noGrp="1"/>
          </p:cNvSpPr>
          <p:nvPr>
            <p:ph type="title"/>
          </p:nvPr>
        </p:nvSpPr>
        <p:spPr>
          <a:xfrm rot="9266">
            <a:off x="1634882" y="365126"/>
            <a:ext cx="9811147" cy="6389422"/>
          </a:xfrm>
          <a:prstGeom prst="rect"/>
          <a:ln w="25400">
            <a:solidFill>
              <a:srgbClr val="92D04F"/>
            </a:solidFill>
            <a:prstDash val="solid"/>
          </a:ln>
        </p:spPr>
        <p:txBody>
          <a:bodyPr>
            <a:normAutofit/>
          </a:bodyPr>
          <a:p>
            <a:pPr algn="ctr"/>
            <a:r>
              <a:rPr altLang="en-IN" sz="4600" lang="en-US">
                <a:solidFill>
                  <a:srgbClr val="02A5E3"/>
                </a:solidFill>
              </a:rPr>
              <a:t>CONSOLIDATED BALANCE SHEET OF HOLDING </a:t>
            </a:r>
            <a:r>
              <a:rPr altLang="en-IN" sz="4600" lang="en-US">
                <a:solidFill>
                  <a:srgbClr val="02A5E3"/>
                </a:solidFill>
              </a:rPr>
              <a:t>COMPANY</a:t>
            </a:r>
            <a:br>
              <a:rPr altLang="en-IN" sz="4600" lang="en-US">
                <a:solidFill>
                  <a:srgbClr val="02A5E3"/>
                </a:solidFill>
              </a:rPr>
            </a:br>
            <a:r>
              <a:rPr altLang="en-IN" sz="4600" lang="en-US">
                <a:solidFill>
                  <a:srgbClr val="02A5E3"/>
                </a:solidFill>
              </a:rPr>
              <a:t> </a:t>
            </a:r>
            <a:r>
              <a:rPr altLang="en-IN" sz="4600" lang="en-US"/>
              <a:t>(</a:t>
            </a:r>
            <a:r>
              <a:rPr altLang="en-IN" sz="4600" lang="en-US">
                <a:solidFill>
                  <a:srgbClr val="F46D43"/>
                </a:solidFill>
              </a:rPr>
              <a:t>सूत्रधारी कंपनी का समेकित </a:t>
            </a:r>
            <a:r>
              <a:rPr altLang="en-IN" sz="4600" lang="en-US">
                <a:solidFill>
                  <a:srgbClr val="F46D43"/>
                </a:solidFill>
              </a:rPr>
              <a:t>चिट्ठा</a:t>
            </a:r>
            <a:r>
              <a:rPr altLang="en-IN" sz="4600" lang="en-US">
                <a:solidFill>
                  <a:srgbClr val="F46D43"/>
                </a:solidFill>
              </a:rPr>
              <a:t>)</a:t>
            </a:r>
            <a:br>
              <a:rPr altLang="en-IN" sz="4600" lang="en-US">
                <a:solidFill>
                  <a:srgbClr val="F46D43"/>
                </a:solidFill>
              </a:rPr>
            </a:br>
            <a:r>
              <a:rPr altLang="en-IN" sz="4600" lang="en-IN">
                <a:solidFill>
                  <a:srgbClr val="F46D43"/>
                </a:solidFill>
              </a:rPr>
              <a:t>पार्ट</a:t>
            </a:r>
            <a:r>
              <a:rPr altLang="en-IN" sz="4600" lang="en-US">
                <a:solidFill>
                  <a:srgbClr val="F46D43"/>
                </a:solidFill>
              </a:rPr>
              <a:t> </a:t>
            </a:r>
            <a:r>
              <a:rPr altLang="en-IN" sz="4600" lang="en-US">
                <a:solidFill>
                  <a:srgbClr val="F46D43"/>
                </a:solidFill>
              </a:rPr>
              <a:t>3</a:t>
            </a:r>
            <a:br>
              <a:rPr altLang="en-IN" sz="4600" lang="en-US">
                <a:solidFill>
                  <a:srgbClr val="F46D43"/>
                </a:solidFill>
              </a:rPr>
            </a:br>
            <a:r>
              <a:rPr altLang="en-IN" lang="en-US">
                <a:solidFill>
                  <a:srgbClr val="9933FF"/>
                </a:solidFill>
              </a:rPr>
              <a:t>DR. RAJENDRA KUMAR SHUKLA</a:t>
            </a:r>
            <a:r>
              <a:rPr altLang="en-IN" sz="4600" lang="en-US">
                <a:solidFill>
                  <a:srgbClr val="F46D43"/>
                </a:solidFill>
              </a:rPr>
              <a:t> </a:t>
            </a:r>
            <a:r>
              <a:rPr altLang="en-IN" sz="4600" lang="en-US"/>
              <a:t> </a:t>
            </a:r>
            <a:endParaRPr altLang="zh-CN" sz="4600"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2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86" name=""/>
          <p:cNvSpPr>
            <a:spLocks noGrp="1"/>
          </p:cNvSpPr>
          <p:nvPr>
            <p:ph type="title"/>
          </p:nvPr>
        </p:nvSpPr>
        <p:spPr>
          <a:xfrm>
            <a:off x="1662095" y="0"/>
            <a:ext cx="8867809" cy="3478919"/>
          </a:xfrm>
          <a:ln w="12700">
            <a:solidFill>
              <a:srgbClr val="000000"/>
            </a:solidFill>
            <a:prstDash val="solid"/>
          </a:ln>
        </p:spPr>
        <p:txBody>
          <a:bodyPr anchor="t">
            <a:normAutofit/>
          </a:bodyPr>
          <a:p>
            <a:pPr algn="ctr"/>
            <a:r>
              <a:rPr altLang="en-IN" lang="en-US">
                <a:solidFill>
                  <a:srgbClr val="02A5E3"/>
                </a:solidFill>
              </a:rPr>
              <a:t>COMPUTATIO</a:t>
            </a:r>
            <a:r>
              <a:rPr altLang="en-IN" lang="en-US">
                <a:solidFill>
                  <a:srgbClr val="02A5E3"/>
                </a:solidFill>
              </a:rPr>
              <a:t>P</a:t>
            </a:r>
            <a:r>
              <a:rPr altLang="en-IN" lang="en-US">
                <a:solidFill>
                  <a:srgbClr val="02A5E3"/>
                </a:solidFill>
              </a:rPr>
              <a:t> </a:t>
            </a:r>
            <a:r>
              <a:rPr altLang="en-IN" lang="en-US">
                <a:solidFill>
                  <a:srgbClr val="02A5E3"/>
                </a:solidFill>
              </a:rPr>
              <a:t>C</a:t>
            </a:r>
            <a:r>
              <a:rPr altLang="en-IN" lang="en-US">
                <a:solidFill>
                  <a:srgbClr val="02A5E3"/>
                </a:solidFill>
              </a:rPr>
              <a:t>O</a:t>
            </a:r>
            <a:r>
              <a:rPr altLang="en-IN" lang="en-US">
                <a:solidFill>
                  <a:srgbClr val="02A5E3"/>
                </a:solidFill>
              </a:rPr>
              <a:t>N</a:t>
            </a:r>
            <a:r>
              <a:rPr altLang="en-IN" lang="en-US">
                <a:solidFill>
                  <a:srgbClr val="02A5E3"/>
                </a:solidFill>
              </a:rPr>
              <a:t>S</a:t>
            </a:r>
            <a:r>
              <a:rPr altLang="en-IN" lang="en-US">
                <a:solidFill>
                  <a:srgbClr val="02A5E3"/>
                </a:solidFill>
              </a:rPr>
              <a:t>O</a:t>
            </a:r>
            <a:r>
              <a:rPr altLang="en-IN" lang="en-US">
                <a:solidFill>
                  <a:srgbClr val="02A5E3"/>
                </a:solidFill>
              </a:rPr>
              <a:t>L</a:t>
            </a:r>
            <a:r>
              <a:rPr altLang="en-IN" lang="en-US">
                <a:solidFill>
                  <a:srgbClr val="02A5E3"/>
                </a:solidFill>
              </a:rPr>
              <a:t>I</a:t>
            </a:r>
            <a:r>
              <a:rPr altLang="en-IN" lang="en-US">
                <a:solidFill>
                  <a:srgbClr val="02A5E3"/>
                </a:solidFill>
              </a:rPr>
              <a:t>D</a:t>
            </a:r>
            <a:r>
              <a:rPr altLang="en-IN" lang="en-US">
                <a:solidFill>
                  <a:srgbClr val="02A5E3"/>
                </a:solidFill>
              </a:rPr>
              <a:t>A</a:t>
            </a:r>
            <a:r>
              <a:rPr altLang="en-IN" lang="en-US">
                <a:solidFill>
                  <a:srgbClr val="02A5E3"/>
                </a:solidFill>
              </a:rPr>
              <a:t>T</a:t>
            </a:r>
            <a:r>
              <a:rPr altLang="en-IN" lang="en-US">
                <a:solidFill>
                  <a:srgbClr val="02A5E3"/>
                </a:solidFill>
              </a:rPr>
              <a:t>E</a:t>
            </a:r>
            <a:r>
              <a:rPr altLang="en-IN" lang="en-US">
                <a:solidFill>
                  <a:srgbClr val="02A5E3"/>
                </a:solidFill>
              </a:rPr>
              <a:t>D</a:t>
            </a:r>
            <a:r>
              <a:rPr altLang="en-IN" lang="en-US">
                <a:solidFill>
                  <a:srgbClr val="02A5E3"/>
                </a:solidFill>
              </a:rPr>
              <a:t> </a:t>
            </a:r>
            <a:r>
              <a:rPr altLang="en-IN" lang="en-US">
                <a:solidFill>
                  <a:srgbClr val="02A5E3"/>
                </a:solidFill>
              </a:rPr>
              <a:t>ROFIT AND LOSS  </a:t>
            </a:r>
            <a:br>
              <a:rPr altLang="en-IN" lang="en-US">
                <a:solidFill>
                  <a:srgbClr val="02A5E3"/>
                </a:solidFill>
              </a:rPr>
            </a:br>
            <a:r>
              <a:rPr altLang="en-IN" lang="en-US">
                <a:solidFill>
                  <a:srgbClr val="F46D43"/>
                </a:solidFill>
              </a:rPr>
              <a:t>(</a:t>
            </a:r>
            <a:r>
              <a:rPr altLang="en-IN" lang="en-US">
                <a:solidFill>
                  <a:srgbClr val="F46D43"/>
                </a:solidFill>
              </a:rPr>
              <a:t> </a:t>
            </a:r>
            <a:r>
              <a:rPr altLang="en-IN" lang="en-US">
                <a:solidFill>
                  <a:srgbClr val="F46D43"/>
                </a:solidFill>
              </a:rPr>
              <a:t>मिश्रित लाभ </a:t>
            </a:r>
            <a:r>
              <a:rPr altLang="en-IN" lang="en-US">
                <a:solidFill>
                  <a:srgbClr val="F46D43"/>
                </a:solidFill>
              </a:rPr>
              <a:t>/</a:t>
            </a:r>
            <a:r>
              <a:rPr altLang="en-IN" lang="en-US">
                <a:solidFill>
                  <a:srgbClr val="F46D43"/>
                </a:solidFill>
              </a:rPr>
              <a:t>हानि की गणना</a:t>
            </a:r>
            <a:r>
              <a:rPr altLang="en-IN" lang="en-US">
                <a:solidFill>
                  <a:srgbClr val="F46D43"/>
                </a:solidFill>
              </a:rPr>
              <a:t>)</a:t>
            </a:r>
            <a:endParaRPr lang="en-US">
              <a:solidFill>
                <a:srgbClr val="F46D43"/>
              </a:solidFill>
            </a:endParaRPr>
          </a:p>
        </p:txBody>
      </p:sp>
      <p:sp>
        <p:nvSpPr>
          <p:cNvPr id="1048587" name=""/>
          <p:cNvSpPr>
            <a:spLocks noGrp="1"/>
          </p:cNvSpPr>
          <p:nvPr>
            <p:ph idx="1"/>
          </p:nvPr>
        </p:nvSpPr>
        <p:spPr>
          <a:xfrm>
            <a:off x="1524000" y="3876476"/>
            <a:ext cx="8725674" cy="2981524"/>
          </a:xfrm>
        </p:spPr>
        <p:txBody>
          <a:bodyPr/>
          <a:p>
            <a:r>
              <a:rPr sz="2800" lang="en-US">
                <a:solidFill>
                  <a:srgbClr val="9933FF"/>
                </a:solidFill>
              </a:rPr>
              <a:t>Profit and loss of holding</a:t>
            </a:r>
            <a:r>
              <a:rPr sz="2800" lang="en-US">
                <a:solidFill>
                  <a:srgbClr val="9933FF"/>
                </a:solidFill>
              </a:rPr>
              <a:t> </a:t>
            </a:r>
            <a:r>
              <a:rPr altLang="en-IN" sz="2800" lang="en-US">
                <a:solidFill>
                  <a:srgbClr val="9933FF"/>
                </a:solidFill>
              </a:rPr>
              <a:t>c</a:t>
            </a:r>
            <a:r>
              <a:rPr altLang="en-IN" sz="2800" lang="en-US">
                <a:solidFill>
                  <a:srgbClr val="9933FF"/>
                </a:solidFill>
              </a:rPr>
              <a:t>o</a:t>
            </a:r>
            <a:r>
              <a:rPr altLang="en-IN" sz="2800" lang="en-US">
                <a:solidFill>
                  <a:srgbClr val="9933FF"/>
                </a:solidFill>
              </a:rPr>
              <a:t>m</a:t>
            </a:r>
            <a:r>
              <a:rPr altLang="en-IN" sz="2800" lang="en-US">
                <a:solidFill>
                  <a:srgbClr val="9933FF"/>
                </a:solidFill>
              </a:rPr>
              <a:t>p</a:t>
            </a:r>
            <a:r>
              <a:rPr altLang="en-IN" sz="2800" lang="en-US">
                <a:solidFill>
                  <a:srgbClr val="9933FF"/>
                </a:solidFill>
              </a:rPr>
              <a:t>a</a:t>
            </a:r>
            <a:r>
              <a:rPr altLang="en-IN" sz="2800" lang="en-US">
                <a:solidFill>
                  <a:srgbClr val="9933FF"/>
                </a:solidFill>
              </a:rPr>
              <a:t>n</a:t>
            </a:r>
            <a:r>
              <a:rPr altLang="en-IN" sz="2800" lang="en-US">
                <a:solidFill>
                  <a:srgbClr val="9933FF"/>
                </a:solidFill>
              </a:rPr>
              <a:t>y</a:t>
            </a:r>
            <a:r>
              <a:rPr altLang="en-IN" sz="2800" lang="en-US">
                <a:solidFill>
                  <a:srgbClr val="9933FF"/>
                </a:solidFill>
              </a:rPr>
              <a:t> </a:t>
            </a:r>
            <a:r>
              <a:rPr altLang="en-IN" sz="2800" lang="en-US">
                <a:solidFill>
                  <a:srgbClr val="9933FF"/>
                </a:solidFill>
              </a:rPr>
              <a:t> </a:t>
            </a:r>
            <a:r>
              <a:rPr altLang="en-IN" sz="2800" lang="en-US">
                <a:solidFill>
                  <a:srgbClr val="9933FF"/>
                </a:solidFill>
              </a:rPr>
              <a:t> </a:t>
            </a:r>
            <a:r>
              <a:rPr altLang="en-IN" sz="2800" lang="en-US">
                <a:solidFill>
                  <a:srgbClr val="9933FF"/>
                </a:solidFill>
              </a:rPr>
              <a:t> </a:t>
            </a:r>
            <a:r>
              <a:rPr altLang="en-IN" sz="2800" lang="en-US">
                <a:solidFill>
                  <a:srgbClr val="9933FF"/>
                </a:solidFill>
              </a:rPr>
              <a:t> </a:t>
            </a:r>
            <a:r>
              <a:rPr altLang="en-IN" sz="2800" lang="en-US">
                <a:solidFill>
                  <a:srgbClr val="9933FF"/>
                </a:solidFill>
              </a:rPr>
              <a:t> </a:t>
            </a:r>
            <a:r>
              <a:rPr altLang="en-IN" sz="2800" lang="en-US">
                <a:solidFill>
                  <a:srgbClr val="9933FF"/>
                </a:solidFill>
              </a:rPr>
              <a:t>.</a:t>
            </a:r>
            <a:r>
              <a:rPr altLang="en-IN" sz="2800" lang="en-US">
                <a:solidFill>
                  <a:srgbClr val="9933FF"/>
                </a:solidFill>
              </a:rPr>
              <a:t>.</a:t>
            </a:r>
            <a:r>
              <a:rPr altLang="en-IN" sz="2800" lang="en-US">
                <a:solidFill>
                  <a:srgbClr val="9933FF"/>
                </a:solidFill>
              </a:rPr>
              <a:t>.</a:t>
            </a:r>
            <a:r>
              <a:rPr altLang="en-IN" sz="2800" lang="en-US">
                <a:solidFill>
                  <a:srgbClr val="9933FF"/>
                </a:solidFill>
              </a:rPr>
              <a:t>.</a:t>
            </a:r>
            <a:r>
              <a:rPr altLang="en-IN" sz="2800" lang="en-US">
                <a:solidFill>
                  <a:srgbClr val="9933FF"/>
                </a:solidFill>
              </a:rPr>
              <a:t>.</a:t>
            </a:r>
            <a:r>
              <a:rPr altLang="en-IN" sz="2800" lang="en-US">
                <a:solidFill>
                  <a:srgbClr val="9933FF"/>
                </a:solidFill>
              </a:rPr>
              <a:t>.</a:t>
            </a:r>
            <a:r>
              <a:rPr altLang="en-IN" sz="2800" lang="en-US">
                <a:solidFill>
                  <a:srgbClr val="9933FF"/>
                </a:solidFill>
              </a:rPr>
              <a:t>.</a:t>
            </a:r>
            <a:r>
              <a:rPr altLang="en-IN" sz="2800" lang="en-US">
                <a:solidFill>
                  <a:srgbClr val="9933FF"/>
                </a:solidFill>
              </a:rPr>
              <a:t>.</a:t>
            </a:r>
            <a:r>
              <a:rPr altLang="en-IN" sz="2800" lang="en-US">
                <a:solidFill>
                  <a:srgbClr val="9933FF"/>
                </a:solidFill>
              </a:rPr>
              <a:t>.</a:t>
            </a:r>
            <a:r>
              <a:rPr altLang="en-IN" sz="2800" lang="en-US">
                <a:solidFill>
                  <a:srgbClr val="9933FF"/>
                </a:solidFill>
              </a:rPr>
              <a:t>.</a:t>
            </a:r>
            <a:r>
              <a:rPr altLang="en-IN" sz="2800" lang="en-US">
                <a:solidFill>
                  <a:srgbClr val="9933FF"/>
                </a:solidFill>
              </a:rPr>
              <a:t>.</a:t>
            </a:r>
            <a:r>
              <a:rPr altLang="en-IN" sz="2800" lang="en-US">
                <a:solidFill>
                  <a:srgbClr val="9933FF"/>
                </a:solidFill>
              </a:rPr>
              <a:t>.</a:t>
            </a:r>
            <a:r>
              <a:rPr altLang="en-IN" sz="2800" lang="en-US">
                <a:solidFill>
                  <a:srgbClr val="9933FF"/>
                </a:solidFill>
              </a:rPr>
              <a:t>.</a:t>
            </a:r>
            <a:r>
              <a:rPr altLang="en-IN" sz="2800" lang="en-US">
                <a:solidFill>
                  <a:srgbClr val="9933FF"/>
                </a:solidFill>
              </a:rPr>
              <a:t>.</a:t>
            </a:r>
            <a:r>
              <a:rPr altLang="en-IN" sz="2800" lang="en-US">
                <a:solidFill>
                  <a:srgbClr val="9933FF"/>
                </a:solidFill>
              </a:rPr>
              <a:t>.</a:t>
            </a:r>
            <a:r>
              <a:rPr altLang="en-IN" sz="2800" lang="en-US">
                <a:solidFill>
                  <a:srgbClr val="9933FF"/>
                </a:solidFill>
              </a:rPr>
              <a:t>.</a:t>
            </a:r>
            <a:endParaRPr sz="2800" lang="en-US">
              <a:solidFill>
                <a:srgbClr val="9933FF"/>
              </a:solidFill>
            </a:endParaRPr>
          </a:p>
          <a:p>
            <a:r>
              <a:rPr altLang="en-IN" sz="2800" lang="en-US">
                <a:solidFill>
                  <a:srgbClr val="9933FF"/>
                </a:solidFill>
              </a:rPr>
              <a:t>post profi</a:t>
            </a:r>
            <a:r>
              <a:rPr altLang="en-IN" sz="2800" lang="en-US">
                <a:solidFill>
                  <a:srgbClr val="9933FF"/>
                </a:solidFill>
              </a:rPr>
              <a:t>t </a:t>
            </a:r>
            <a:r>
              <a:rPr altLang="en-IN" sz="2800" lang="en-US">
                <a:solidFill>
                  <a:srgbClr val="9933FF"/>
                </a:solidFill>
              </a:rPr>
              <a:t>/</a:t>
            </a:r>
            <a:r>
              <a:rPr altLang="en-IN" sz="2800" lang="en-US">
                <a:solidFill>
                  <a:srgbClr val="9933FF"/>
                </a:solidFill>
              </a:rPr>
              <a:t>l</a:t>
            </a:r>
            <a:r>
              <a:rPr altLang="en-IN" sz="2800" lang="en-US">
                <a:solidFill>
                  <a:srgbClr val="9933FF"/>
                </a:solidFill>
              </a:rPr>
              <a:t>o</a:t>
            </a:r>
            <a:r>
              <a:rPr altLang="en-IN" sz="2800" lang="en-US">
                <a:solidFill>
                  <a:srgbClr val="9933FF"/>
                </a:solidFill>
              </a:rPr>
              <a:t>s</a:t>
            </a:r>
            <a:r>
              <a:rPr altLang="en-IN" sz="2800" lang="en-US">
                <a:solidFill>
                  <a:srgbClr val="9933FF"/>
                </a:solidFill>
              </a:rPr>
              <a:t>s</a:t>
            </a:r>
            <a:r>
              <a:rPr altLang="en-IN" sz="2800" lang="en-US">
                <a:solidFill>
                  <a:srgbClr val="9933FF"/>
                </a:solidFill>
              </a:rPr>
              <a:t>of subsidiary co</a:t>
            </a:r>
            <a:r>
              <a:rPr altLang="en-IN" sz="2800" lang="en-US">
                <a:solidFill>
                  <a:srgbClr val="9933FF"/>
                </a:solidFill>
              </a:rPr>
              <a:t>m</a:t>
            </a:r>
            <a:r>
              <a:rPr altLang="en-IN" sz="2800" lang="en-US">
                <a:solidFill>
                  <a:srgbClr val="9933FF"/>
                </a:solidFill>
              </a:rPr>
              <a:t>p</a:t>
            </a:r>
            <a:r>
              <a:rPr altLang="en-IN" sz="2800" lang="en-US">
                <a:solidFill>
                  <a:srgbClr val="9933FF"/>
                </a:solidFill>
              </a:rPr>
              <a:t>a</a:t>
            </a:r>
            <a:r>
              <a:rPr altLang="en-IN" sz="2800" lang="en-US">
                <a:solidFill>
                  <a:srgbClr val="9933FF"/>
                </a:solidFill>
              </a:rPr>
              <a:t>n</a:t>
            </a:r>
            <a:r>
              <a:rPr altLang="en-IN" sz="2800" lang="en-US">
                <a:solidFill>
                  <a:srgbClr val="9933FF"/>
                </a:solidFill>
              </a:rPr>
              <a:t>y</a:t>
            </a:r>
            <a:r>
              <a:rPr altLang="en-IN" sz="2800" lang="en-US">
                <a:solidFill>
                  <a:srgbClr val="9933FF"/>
                </a:solidFill>
              </a:rPr>
              <a:t> </a:t>
            </a:r>
            <a:r>
              <a:rPr altLang="en-IN" sz="2800" lang="en-US">
                <a:solidFill>
                  <a:srgbClr val="9933FF"/>
                </a:solidFill>
              </a:rPr>
              <a:t>.</a:t>
            </a:r>
            <a:r>
              <a:rPr altLang="en-IN" sz="2800" lang="en-US">
                <a:solidFill>
                  <a:srgbClr val="9933FF"/>
                </a:solidFill>
              </a:rPr>
              <a:t>.</a:t>
            </a:r>
            <a:r>
              <a:rPr altLang="en-IN" sz="2800" lang="en-US">
                <a:solidFill>
                  <a:srgbClr val="9933FF"/>
                </a:solidFill>
              </a:rPr>
              <a:t>.</a:t>
            </a:r>
            <a:r>
              <a:rPr altLang="en-IN" sz="2800" lang="en-US">
                <a:solidFill>
                  <a:srgbClr val="9933FF"/>
                </a:solidFill>
              </a:rPr>
              <a:t>.</a:t>
            </a:r>
            <a:r>
              <a:rPr altLang="en-IN" sz="2800" lang="en-US">
                <a:solidFill>
                  <a:srgbClr val="9933FF"/>
                </a:solidFill>
              </a:rPr>
              <a:t>.</a:t>
            </a:r>
            <a:r>
              <a:rPr altLang="en-IN" sz="2800" lang="en-US">
                <a:solidFill>
                  <a:srgbClr val="9933FF"/>
                </a:solidFill>
              </a:rPr>
              <a:t>.</a:t>
            </a:r>
            <a:r>
              <a:rPr altLang="en-IN" sz="2800" lang="en-US">
                <a:solidFill>
                  <a:srgbClr val="9933FF"/>
                </a:solidFill>
              </a:rPr>
              <a:t>.</a:t>
            </a:r>
            <a:r>
              <a:rPr altLang="en-IN" sz="2800" lang="en-US">
                <a:solidFill>
                  <a:srgbClr val="9933FF"/>
                </a:solidFill>
              </a:rPr>
              <a:t>.</a:t>
            </a:r>
            <a:r>
              <a:rPr altLang="en-IN" sz="2800" lang="en-US">
                <a:solidFill>
                  <a:srgbClr val="9933FF"/>
                </a:solidFill>
              </a:rPr>
              <a:t>.</a:t>
            </a:r>
            <a:r>
              <a:rPr altLang="en-IN" sz="2800" lang="en-US">
                <a:solidFill>
                  <a:srgbClr val="9933FF"/>
                </a:solidFill>
              </a:rPr>
              <a:t>.</a:t>
            </a:r>
            <a:r>
              <a:rPr altLang="en-IN" sz="2800" lang="en-US">
                <a:solidFill>
                  <a:srgbClr val="9933FF"/>
                </a:solidFill>
              </a:rPr>
              <a:t>.</a:t>
            </a:r>
            <a:r>
              <a:rPr altLang="en-IN" sz="2800" lang="en-US">
                <a:solidFill>
                  <a:srgbClr val="9933FF"/>
                </a:solidFill>
              </a:rPr>
              <a:t>.</a:t>
            </a:r>
            <a:r>
              <a:rPr altLang="en-IN" sz="2800" lang="en-US">
                <a:solidFill>
                  <a:srgbClr val="9933FF"/>
                </a:solidFill>
              </a:rPr>
              <a:t>.</a:t>
            </a:r>
            <a:r>
              <a:rPr altLang="en-IN" sz="2800" lang="en-US">
                <a:solidFill>
                  <a:srgbClr val="9933FF"/>
                </a:solidFill>
              </a:rPr>
              <a:t>.</a:t>
            </a:r>
            <a:endParaRPr sz="2800" lang="en-US">
              <a:solidFill>
                <a:srgbClr val="9933FF"/>
              </a:solidFill>
            </a:endParaRPr>
          </a:p>
          <a:p>
            <a:r>
              <a:rPr altLang="en-IN" lang="en-US"/>
              <a:t> </a:t>
            </a:r>
            <a:r>
              <a:rPr altLang="en-IN" lang="en-US"/>
              <a:t> </a:t>
            </a:r>
            <a:r>
              <a:rPr altLang="en-IN" lang="en-US"/>
              <a:t> </a:t>
            </a:r>
            <a:r>
              <a:rPr altLang="en-IN" lang="en-US"/>
              <a:t> </a:t>
            </a:r>
            <a:r>
              <a:rPr altLang="en-IN" lang="en-US"/>
              <a:t> </a:t>
            </a:r>
            <a:r>
              <a:rPr altLang="en-IN" lang="en-US"/>
              <a:t> </a:t>
            </a:r>
            <a:r>
              <a:rPr altLang="en-IN" lang="en-US"/>
              <a:t> </a:t>
            </a:r>
            <a:r>
              <a:rPr altLang="en-IN" lang="en-US"/>
              <a:t> </a:t>
            </a:r>
            <a:r>
              <a:rPr altLang="en-IN" lang="en-US"/>
              <a:t> </a:t>
            </a:r>
            <a:r>
              <a:rPr altLang="en-IN" lang="en-US"/>
              <a:t> </a:t>
            </a:r>
            <a:r>
              <a:rPr altLang="en-IN" lang="en-US"/>
              <a:t> </a:t>
            </a:r>
            <a:r>
              <a:rPr altLang="en-IN" lang="en-US"/>
              <a:t> </a:t>
            </a:r>
            <a:r>
              <a:rPr altLang="en-IN" lang="en-US"/>
              <a:t> </a:t>
            </a:r>
            <a:r>
              <a:rPr altLang="en-IN" lang="en-US"/>
              <a:t> </a:t>
            </a:r>
            <a:r>
              <a:rPr altLang="en-IN" lang="en-US"/>
              <a:t> </a:t>
            </a:r>
            <a:r>
              <a:rPr altLang="en-IN" lang="en-US"/>
              <a:t> </a:t>
            </a:r>
            <a:r>
              <a:rPr altLang="en-IN" lang="en-US"/>
              <a:t> </a:t>
            </a:r>
            <a:r>
              <a:rPr altLang="en-IN" lang="en-US"/>
              <a:t> </a:t>
            </a:r>
            <a:r>
              <a:rPr altLang="en-IN" lang="en-US"/>
              <a:t> </a:t>
            </a:r>
            <a:r>
              <a:rPr altLang="en-IN" lang="en-US"/>
              <a:t> </a:t>
            </a:r>
            <a:r>
              <a:rPr altLang="en-IN" lang="en-US"/>
              <a:t> </a:t>
            </a:r>
            <a:r>
              <a:rPr altLang="en-IN" lang="en-US"/>
              <a:t> </a:t>
            </a:r>
            <a:r>
              <a:rPr altLang="en-IN" lang="en-US"/>
              <a:t> </a:t>
            </a:r>
            <a:r>
              <a:rPr altLang="en-IN" lang="en-US"/>
              <a:t> </a:t>
            </a:r>
            <a:r>
              <a:rPr altLang="en-IN" lang="en-US"/>
              <a:t> </a:t>
            </a:r>
            <a:r>
              <a:rPr altLang="en-IN" lang="en-US"/>
              <a:t> </a:t>
            </a:r>
            <a:r>
              <a:rPr altLang="en-IN" lang="en-US"/>
              <a:t> </a:t>
            </a:r>
            <a:r>
              <a:rPr altLang="en-IN" lang="en-US"/>
              <a:t> </a:t>
            </a:r>
            <a:r>
              <a:rPr altLang="en-IN" lang="en-US"/>
              <a:t> </a:t>
            </a:r>
            <a:r>
              <a:rPr altLang="en-IN" lang="en-US"/>
              <a:t> </a:t>
            </a:r>
            <a:r>
              <a:rPr altLang="en-IN" lang="en-US"/>
              <a:t> </a:t>
            </a:r>
            <a:r>
              <a:rPr altLang="en-IN" lang="en-US"/>
              <a:t> </a:t>
            </a:r>
            <a:r>
              <a:rPr altLang="en-IN" lang="en-US"/>
              <a:t> </a:t>
            </a:r>
            <a:r>
              <a:rPr altLang="en-IN" lang="en-US"/>
              <a:t> </a:t>
            </a:r>
            <a:r>
              <a:rPr altLang="en-IN" lang="en-US"/>
              <a:t> </a:t>
            </a:r>
            <a:r>
              <a:rPr altLang="en-IN" lang="en-US"/>
              <a:t> </a:t>
            </a:r>
            <a:r>
              <a:rPr altLang="en-IN" lang="en-US"/>
              <a:t> </a:t>
            </a:r>
            <a:r>
              <a:rPr altLang="en-IN" lang="en-US"/>
              <a:t> </a:t>
            </a:r>
            <a:r>
              <a:rPr altLang="en-IN" lang="en-US"/>
              <a:t> </a:t>
            </a:r>
            <a:r>
              <a:rPr altLang="en-IN" lang="en-US"/>
              <a:t> </a:t>
            </a:r>
            <a:r>
              <a:rPr altLang="en-IN" lang="en-US"/>
              <a:t> </a:t>
            </a:r>
            <a:r>
              <a:rPr altLang="en-IN" lang="en-US"/>
              <a:t> </a:t>
            </a:r>
            <a:r>
              <a:rPr altLang="en-IN" lang="en-US"/>
              <a:t> </a:t>
            </a:r>
            <a:r>
              <a:rPr altLang="en-IN" lang="en-US"/>
              <a:t> </a:t>
            </a:r>
            <a:r>
              <a:rPr altLang="en-IN" lang="en-US"/>
              <a:t> </a:t>
            </a:r>
            <a:r>
              <a:rPr altLang="en-IN" lang="en-US"/>
              <a:t> </a:t>
            </a:r>
            <a:r>
              <a:rPr altLang="en-IN" lang="en-US"/>
              <a:t> </a:t>
            </a:r>
            <a:r>
              <a:rPr altLang="en-IN" lang="en-US"/>
              <a:t> </a:t>
            </a:r>
            <a:r>
              <a:rPr altLang="en-IN" lang="en-US"/>
              <a:t> </a:t>
            </a:r>
            <a:r>
              <a:rPr altLang="en-IN" lang="en-US"/>
              <a:t> </a:t>
            </a:r>
            <a:r>
              <a:rPr altLang="en-IN" lang="en-US"/>
              <a:t> </a:t>
            </a:r>
            <a:r>
              <a:rPr altLang="en-IN" lang="en-US"/>
              <a:t> </a:t>
            </a:r>
            <a:r>
              <a:rPr altLang="en-IN" lang="en-US"/>
              <a:t> </a:t>
            </a:r>
            <a:r>
              <a:rPr altLang="en-IN" lang="en-US"/>
              <a:t> </a:t>
            </a:r>
            <a:r>
              <a:rPr altLang="en-IN" lang="en-US"/>
              <a:t> </a:t>
            </a:r>
            <a:r>
              <a:rPr altLang="en-IN" lang="en-US"/>
              <a:t> </a:t>
            </a:r>
            <a:r>
              <a:rPr altLang="en-IN" lang="en-US"/>
              <a:t> </a:t>
            </a:r>
            <a:r>
              <a:rPr altLang="en-IN" lang="en-US"/>
              <a:t> </a:t>
            </a:r>
            <a:r>
              <a:rPr altLang="en-IN" lang="en-US"/>
              <a:t> </a:t>
            </a:r>
            <a:r>
              <a:rPr altLang="en-IN" lang="en-US"/>
              <a:t> </a:t>
            </a:r>
            <a:r>
              <a:rPr altLang="en-IN" lang="en-US"/>
              <a:t> </a:t>
            </a:r>
            <a:r>
              <a:rPr altLang="en-IN" lang="en-US"/>
              <a:t> </a:t>
            </a:r>
            <a:r>
              <a:rPr altLang="en-IN" lang="en-US"/>
              <a:t> </a:t>
            </a:r>
            <a:r>
              <a:rPr altLang="en-IN" lang="en-US"/>
              <a:t> </a:t>
            </a:r>
            <a:r>
              <a:rPr altLang="en-IN" lang="en-US"/>
              <a:t> </a:t>
            </a:r>
            <a:r>
              <a:rPr altLang="en-IN" lang="en-US"/>
              <a:t> </a:t>
            </a:r>
            <a:r>
              <a:rPr altLang="en-IN" lang="en-US"/>
              <a:t> </a:t>
            </a:r>
            <a:r>
              <a:rPr altLang="en-IN" lang="en-US"/>
              <a:t>.</a:t>
            </a:r>
            <a:r>
              <a:rPr altLang="en-IN" lang="en-US"/>
              <a:t>.</a:t>
            </a:r>
            <a:r>
              <a:rPr altLang="en-IN" lang="en-US"/>
              <a:t>.</a:t>
            </a:r>
            <a:r>
              <a:rPr altLang="en-IN" lang="en-US"/>
              <a:t>.</a:t>
            </a:r>
            <a:r>
              <a:rPr altLang="en-IN" lang="en-US"/>
              <a:t>.</a:t>
            </a:r>
            <a:r>
              <a:rPr altLang="en-IN" lang="en-US"/>
              <a:t>.</a:t>
            </a:r>
            <a:r>
              <a:rPr altLang="en-IN" lang="en-US"/>
              <a:t>.</a:t>
            </a:r>
            <a:r>
              <a:rPr altLang="en-IN" lang="en-US"/>
              <a:t>.</a:t>
            </a:r>
            <a:r>
              <a:rPr altLang="en-IN" lang="en-US"/>
              <a:t>.</a:t>
            </a:r>
            <a:r>
              <a:rPr altLang="en-IN" lang="en-US"/>
              <a:t>.</a:t>
            </a:r>
            <a:r>
              <a:rPr altLang="en-IN" lang="en-US"/>
              <a:t>.</a:t>
            </a:r>
            <a:r>
              <a:rPr altLang="en-IN" lang="en-US"/>
              <a:t>.</a:t>
            </a:r>
            <a:r>
              <a:rPr altLang="en-IN" lang="en-US"/>
              <a:t>.</a:t>
            </a:r>
            <a:r>
              <a:rPr altLang="en-IN" lang="en-US"/>
              <a:t>.</a:t>
            </a:r>
            <a:r>
              <a:rPr altLang="en-IN" lang="en-US"/>
              <a:t>.</a:t>
            </a:r>
            <a:r>
              <a:rPr altLang="en-IN" lang="en-US"/>
              <a:t>.</a:t>
            </a:r>
            <a:r>
              <a:rPr altLang="en-IN" lang="en-US"/>
              <a:t>.</a:t>
            </a:r>
            <a:r>
              <a:rPr altLang="en-IN" lang="en-US"/>
              <a:t>.</a:t>
            </a:r>
            <a:endParaRPr lang="en-US"/>
          </a:p>
          <a:p>
            <a:r>
              <a:rPr altLang="en-IN" lang="en-US"/>
              <a:t> </a:t>
            </a:r>
            <a:r>
              <a:rPr altLang="en-IN" lang="en-US"/>
              <a:t> </a:t>
            </a:r>
            <a:r>
              <a:rPr altLang="en-IN" lang="en-US"/>
              <a:t> </a:t>
            </a:r>
            <a:r>
              <a:rPr altLang="en-IN" lang="en-US"/>
              <a:t> </a:t>
            </a:r>
            <a:r>
              <a:rPr altLang="en-IN" lang="en-US"/>
              <a:t> </a:t>
            </a:r>
            <a:r>
              <a:rPr altLang="en-IN" lang="en-US"/>
              <a:t> </a:t>
            </a:r>
            <a:r>
              <a:rPr altLang="en-IN" lang="en-US"/>
              <a:t> </a:t>
            </a:r>
            <a:r>
              <a:rPr altLang="en-IN" lang="en-US"/>
              <a:t> </a:t>
            </a:r>
            <a:r>
              <a:rPr altLang="en-IN" lang="en-US"/>
              <a:t> </a:t>
            </a:r>
            <a:r>
              <a:rPr altLang="en-IN" lang="en-US"/>
              <a:t> </a:t>
            </a:r>
            <a:r>
              <a:rPr altLang="en-IN" lang="en-US"/>
              <a:t> </a:t>
            </a:r>
            <a:r>
              <a:rPr altLang="en-IN" lang="en-US"/>
              <a:t> </a:t>
            </a:r>
            <a:r>
              <a:rPr altLang="en-IN" lang="en-US"/>
              <a:t> </a:t>
            </a:r>
            <a:r>
              <a:rPr altLang="en-IN" lang="en-US"/>
              <a:t> </a:t>
            </a:r>
            <a:r>
              <a:rPr altLang="en-IN" lang="en-US"/>
              <a:t> </a:t>
            </a:r>
            <a:r>
              <a:rPr altLang="en-IN" lang="en-US"/>
              <a:t> </a:t>
            </a:r>
            <a:r>
              <a:rPr altLang="en-IN" lang="en-US"/>
              <a:t> </a:t>
            </a:r>
            <a:r>
              <a:rPr altLang="en-IN" lang="en-US"/>
              <a:t> </a:t>
            </a:r>
            <a:r>
              <a:rPr altLang="en-IN" lang="en-US"/>
              <a:t> </a:t>
            </a:r>
            <a:r>
              <a:rPr altLang="en-IN" lang="en-US"/>
              <a:t> </a:t>
            </a:r>
            <a:r>
              <a:rPr altLang="en-IN" lang="en-US"/>
              <a:t> </a:t>
            </a:r>
            <a:r>
              <a:rPr altLang="en-IN" lang="en-US"/>
              <a:t> </a:t>
            </a:r>
            <a:r>
              <a:rPr altLang="en-IN" lang="en-US"/>
              <a:t> </a:t>
            </a:r>
            <a:r>
              <a:rPr altLang="en-IN" lang="en-US"/>
              <a:t> </a:t>
            </a:r>
            <a:r>
              <a:rPr altLang="en-IN" lang="en-US"/>
              <a:t> </a:t>
            </a:r>
            <a:r>
              <a:rPr altLang="en-IN" lang="en-US"/>
              <a:t> </a:t>
            </a:r>
            <a:r>
              <a:rPr altLang="en-IN" lang="en-US"/>
              <a:t> </a:t>
            </a:r>
            <a:r>
              <a:rPr altLang="en-IN" lang="en-US"/>
              <a:t> </a:t>
            </a:r>
            <a:r>
              <a:rPr altLang="en-IN" lang="en-US"/>
              <a:t> </a:t>
            </a:r>
            <a:r>
              <a:rPr altLang="en-IN" lang="en-US"/>
              <a:t> </a:t>
            </a:r>
            <a:r>
              <a:rPr altLang="en-IN" lang="en-US"/>
              <a:t> </a:t>
            </a:r>
            <a:r>
              <a:rPr altLang="en-IN" lang="en-US"/>
              <a:t> </a:t>
            </a:r>
            <a:r>
              <a:rPr altLang="en-IN" lang="en-US"/>
              <a:t> </a:t>
            </a:r>
            <a:r>
              <a:rPr altLang="en-IN" lang="en-US"/>
              <a:t> </a:t>
            </a:r>
            <a:r>
              <a:rPr altLang="en-IN" lang="en-US">
                <a:solidFill>
                  <a:srgbClr val="92D04F"/>
                </a:solidFill>
              </a:rPr>
              <a:t>C</a:t>
            </a:r>
            <a:r>
              <a:rPr altLang="en-IN" lang="en-US">
                <a:solidFill>
                  <a:srgbClr val="92D04F"/>
                </a:solidFill>
              </a:rPr>
              <a:t>o</a:t>
            </a:r>
            <a:r>
              <a:rPr altLang="en-IN" lang="en-US">
                <a:solidFill>
                  <a:srgbClr val="92D04F"/>
                </a:solidFill>
              </a:rPr>
              <a:t>n</a:t>
            </a:r>
            <a:r>
              <a:rPr altLang="en-IN" lang="en-US">
                <a:solidFill>
                  <a:srgbClr val="92D04F"/>
                </a:solidFill>
              </a:rPr>
              <a:t>s</a:t>
            </a:r>
            <a:r>
              <a:rPr altLang="en-IN" lang="en-US">
                <a:solidFill>
                  <a:srgbClr val="92D04F"/>
                </a:solidFill>
              </a:rPr>
              <a:t> </a:t>
            </a:r>
            <a:r>
              <a:rPr altLang="en-IN" lang="en-US">
                <a:solidFill>
                  <a:srgbClr val="92D04F"/>
                </a:solidFill>
              </a:rPr>
              <a:t>p</a:t>
            </a:r>
            <a:r>
              <a:rPr altLang="en-IN" lang="en-US">
                <a:solidFill>
                  <a:srgbClr val="92D04F"/>
                </a:solidFill>
              </a:rPr>
              <a:t>r</a:t>
            </a:r>
            <a:r>
              <a:rPr altLang="en-IN" lang="en-US">
                <a:solidFill>
                  <a:srgbClr val="92D04F"/>
                </a:solidFill>
              </a:rPr>
              <a:t>o</a:t>
            </a:r>
            <a:r>
              <a:rPr altLang="en-IN" lang="en-US">
                <a:solidFill>
                  <a:srgbClr val="92D04F"/>
                </a:solidFill>
              </a:rPr>
              <a:t>f</a:t>
            </a:r>
            <a:r>
              <a:rPr altLang="en-IN" lang="en-US">
                <a:solidFill>
                  <a:srgbClr val="92D04F"/>
                </a:solidFill>
              </a:rPr>
              <a:t>i</a:t>
            </a:r>
            <a:r>
              <a:rPr altLang="en-IN" lang="en-US">
                <a:solidFill>
                  <a:srgbClr val="92D04F"/>
                </a:solidFill>
              </a:rPr>
              <a:t>t</a:t>
            </a:r>
            <a:r>
              <a:rPr altLang="en-IN" lang="en-US">
                <a:solidFill>
                  <a:srgbClr val="92D04F"/>
                </a:solidFill>
              </a:rPr>
              <a:t>/</a:t>
            </a:r>
            <a:r>
              <a:rPr altLang="en-IN" lang="en-US">
                <a:solidFill>
                  <a:srgbClr val="92D04F"/>
                </a:solidFill>
              </a:rPr>
              <a:t>l</a:t>
            </a:r>
            <a:r>
              <a:rPr altLang="en-IN" lang="en-US">
                <a:solidFill>
                  <a:srgbClr val="92D04F"/>
                </a:solidFill>
              </a:rPr>
              <a:t>o</a:t>
            </a:r>
            <a:r>
              <a:rPr altLang="en-IN" lang="en-US">
                <a:solidFill>
                  <a:srgbClr val="92D04F"/>
                </a:solidFill>
              </a:rPr>
              <a:t>s</a:t>
            </a:r>
            <a:r>
              <a:rPr altLang="en-IN" lang="en-US">
                <a:solidFill>
                  <a:srgbClr val="92D04F"/>
                </a:solidFill>
              </a:rPr>
              <a:t>s</a:t>
            </a:r>
            <a:r>
              <a:rPr altLang="en-IN" lang="en-US">
                <a:solidFill>
                  <a:srgbClr val="92D04F"/>
                </a:solidFill>
              </a:rPr>
              <a:t> </a:t>
            </a:r>
            <a:r>
              <a:rPr altLang="en-IN" lang="en-US">
                <a:solidFill>
                  <a:srgbClr val="92D04F"/>
                </a:solidFill>
              </a:rPr>
              <a:t> </a:t>
            </a:r>
            <a:r>
              <a:rPr altLang="en-IN" lang="en-US">
                <a:solidFill>
                  <a:srgbClr val="92D04F"/>
                </a:solidFill>
              </a:rPr>
              <a:t> </a:t>
            </a:r>
            <a:r>
              <a:rPr altLang="en-IN" lang="en-US">
                <a:solidFill>
                  <a:srgbClr val="92D04F"/>
                </a:solidFill>
              </a:rPr>
              <a:t> </a:t>
            </a:r>
            <a:r>
              <a:rPr altLang="en-IN" lang="en-US">
                <a:solidFill>
                  <a:srgbClr val="92D04F"/>
                </a:solidFill>
              </a:rPr>
              <a:t>.</a:t>
            </a:r>
            <a:r>
              <a:rPr altLang="en-IN" lang="en-US">
                <a:solidFill>
                  <a:srgbClr val="92D04F"/>
                </a:solidFill>
              </a:rPr>
              <a:t>.</a:t>
            </a:r>
            <a:r>
              <a:rPr altLang="en-IN" lang="en-US">
                <a:solidFill>
                  <a:srgbClr val="92D04F"/>
                </a:solidFill>
              </a:rPr>
              <a:t>.</a:t>
            </a:r>
            <a:r>
              <a:rPr altLang="en-IN" lang="en-US">
                <a:solidFill>
                  <a:srgbClr val="92D04F"/>
                </a:solidFill>
              </a:rPr>
              <a:t>.</a:t>
            </a:r>
            <a:r>
              <a:rPr altLang="en-IN" lang="en-US">
                <a:solidFill>
                  <a:srgbClr val="92D04F"/>
                </a:solidFill>
              </a:rPr>
              <a:t>.</a:t>
            </a:r>
            <a:r>
              <a:rPr altLang="en-IN" lang="en-US">
                <a:solidFill>
                  <a:srgbClr val="92D04F"/>
                </a:solidFill>
              </a:rPr>
              <a:t>.</a:t>
            </a:r>
            <a:r>
              <a:rPr altLang="en-IN" lang="en-US">
                <a:solidFill>
                  <a:srgbClr val="92D04F"/>
                </a:solidFill>
              </a:rPr>
              <a:t>.</a:t>
            </a:r>
            <a:r>
              <a:rPr altLang="en-IN" lang="en-US">
                <a:solidFill>
                  <a:srgbClr val="92D04F"/>
                </a:solidFill>
              </a:rPr>
              <a:t>.</a:t>
            </a:r>
            <a:r>
              <a:rPr altLang="en-IN" lang="en-US">
                <a:solidFill>
                  <a:srgbClr val="92D04F"/>
                </a:solidFill>
              </a:rPr>
              <a:t>.</a:t>
            </a:r>
            <a:r>
              <a:rPr altLang="en-IN" lang="en-US">
                <a:solidFill>
                  <a:srgbClr val="92D04F"/>
                </a:solidFill>
              </a:rPr>
              <a:t>.</a:t>
            </a:r>
            <a:r>
              <a:rPr altLang="en-IN" lang="en-US">
                <a:solidFill>
                  <a:srgbClr val="92D04F"/>
                </a:solidFill>
              </a:rPr>
              <a:t>.</a:t>
            </a:r>
            <a:r>
              <a:rPr altLang="en-IN" lang="en-US">
                <a:solidFill>
                  <a:srgbClr val="92D04F"/>
                </a:solidFill>
              </a:rPr>
              <a:t>.</a:t>
            </a:r>
            <a:r>
              <a:rPr altLang="en-IN" lang="en-US">
                <a:solidFill>
                  <a:srgbClr val="92D04F"/>
                </a:solidFill>
              </a:rPr>
              <a:t>.</a:t>
            </a:r>
            <a:r>
              <a:rPr altLang="en-IN" lang="en-US">
                <a:solidFill>
                  <a:srgbClr val="92D04F"/>
                </a:solidFill>
              </a:rPr>
              <a:t>.</a:t>
            </a:r>
            <a:r>
              <a:rPr altLang="en-IN" lang="en-US">
                <a:solidFill>
                  <a:srgbClr val="92D04F"/>
                </a:solidFill>
              </a:rPr>
              <a:t>.</a:t>
            </a:r>
            <a:r>
              <a:rPr altLang="en-IN" lang="en-US">
                <a:solidFill>
                  <a:srgbClr val="92D04F"/>
                </a:solidFill>
              </a:rPr>
              <a:t>.</a:t>
            </a:r>
            <a:r>
              <a:rPr altLang="en-IN" lang="en-US">
                <a:solidFill>
                  <a:srgbClr val="92D04F"/>
                </a:solidFill>
              </a:rPr>
              <a:t>.</a:t>
            </a:r>
            <a:r>
              <a:rPr altLang="en-IN" lang="en-US">
                <a:solidFill>
                  <a:srgbClr val="92D04F"/>
                </a:solidFill>
              </a:rPr>
              <a:t>.</a:t>
            </a:r>
            <a:endParaRPr lang="en-US">
              <a:solidFill>
                <a:srgbClr val="92D04F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22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88" name=""/>
          <p:cNvSpPr>
            <a:spLocks noGrp="1"/>
          </p:cNvSpPr>
          <p:nvPr>
            <p:ph type="title"/>
          </p:nvPr>
        </p:nvSpPr>
        <p:spPr>
          <a:xfrm>
            <a:off x="2152650" y="365126"/>
            <a:ext cx="7886700" cy="3120552"/>
          </a:xfrm>
        </p:spPr>
        <p:txBody>
          <a:bodyPr>
            <a:normAutofit/>
          </a:bodyPr>
          <a:p>
            <a:pPr algn="ctr"/>
            <a:r>
              <a:rPr altLang="en-IN" lang="en-US">
                <a:solidFill>
                  <a:srgbClr val="02A5E3"/>
                </a:solidFill>
              </a:rPr>
              <a:t>COMPUTATION OF</a:t>
            </a:r>
            <a:r>
              <a:rPr altLang="en-IN" lang="en-US">
                <a:solidFill>
                  <a:srgbClr val="02A5E3"/>
                </a:solidFill>
              </a:rPr>
              <a:t> </a:t>
            </a:r>
            <a:r>
              <a:rPr altLang="en-IN" lang="en-US">
                <a:solidFill>
                  <a:srgbClr val="02A5E3"/>
                </a:solidFill>
              </a:rPr>
              <a:t>GENERAL RESERVE</a:t>
            </a:r>
            <a:r>
              <a:rPr lang="en-US">
                <a:solidFill>
                  <a:srgbClr val="02A5E3"/>
                </a:solidFill>
              </a:rPr>
              <a:t> </a:t>
            </a:r>
            <a:br>
              <a:rPr altLang="en-IN" lang="en-US">
                <a:solidFill>
                  <a:srgbClr val="02A5E3"/>
                </a:solidFill>
              </a:rPr>
            </a:br>
            <a:r>
              <a:rPr altLang="en-IN" lang="en-US">
                <a:solidFill>
                  <a:srgbClr val="F46D43"/>
                </a:solidFill>
              </a:rPr>
              <a:t>(</a:t>
            </a:r>
            <a:r>
              <a:rPr lang="en-US">
                <a:solidFill>
                  <a:srgbClr val="F46D43"/>
                </a:solidFill>
              </a:rPr>
              <a:t>मिश्रित सामान्य </a:t>
            </a:r>
            <a:r>
              <a:rPr lang="en-US">
                <a:solidFill>
                  <a:srgbClr val="F46D43"/>
                </a:solidFill>
              </a:rPr>
              <a:t>संचय</a:t>
            </a:r>
            <a:r>
              <a:rPr lang="en-US">
                <a:solidFill>
                  <a:srgbClr val="F46D43"/>
                </a:solidFill>
              </a:rPr>
              <a:t> </a:t>
            </a:r>
            <a:r>
              <a:rPr lang="en-US">
                <a:solidFill>
                  <a:srgbClr val="F46D43"/>
                </a:solidFill>
              </a:rPr>
              <a:t>की गणना</a:t>
            </a:r>
            <a:r>
              <a:rPr altLang="en-IN" lang="en-US">
                <a:solidFill>
                  <a:srgbClr val="F46D43"/>
                </a:solidFill>
              </a:rPr>
              <a:t>)</a:t>
            </a:r>
            <a:endParaRPr lang="en-US">
              <a:solidFill>
                <a:srgbClr val="F46D43"/>
              </a:solidFill>
            </a:endParaRPr>
          </a:p>
        </p:txBody>
      </p:sp>
      <p:sp>
        <p:nvSpPr>
          <p:cNvPr id="1048589" name=""/>
          <p:cNvSpPr>
            <a:spLocks noGrp="1"/>
          </p:cNvSpPr>
          <p:nvPr>
            <p:ph idx="1"/>
          </p:nvPr>
        </p:nvSpPr>
        <p:spPr>
          <a:xfrm>
            <a:off x="2152649" y="3672417"/>
            <a:ext cx="7886700" cy="4351338"/>
          </a:xfrm>
        </p:spPr>
        <p:txBody>
          <a:bodyPr/>
          <a:p>
            <a:r>
              <a:rPr altLang="en-IN" lang="en-US">
                <a:solidFill>
                  <a:srgbClr val="9933FF"/>
                </a:solidFill>
              </a:rPr>
              <a:t>G</a:t>
            </a:r>
            <a:r>
              <a:rPr altLang="en-IN" lang="en-US">
                <a:solidFill>
                  <a:srgbClr val="9933FF"/>
                </a:solidFill>
              </a:rPr>
              <a:t>.</a:t>
            </a:r>
            <a:r>
              <a:rPr lang="en-US">
                <a:solidFill>
                  <a:srgbClr val="9933FF"/>
                </a:solidFill>
              </a:rPr>
              <a:t> R</a:t>
            </a:r>
            <a:r>
              <a:rPr altLang="en-IN" lang="en-US">
                <a:solidFill>
                  <a:srgbClr val="9933FF"/>
                </a:solidFill>
              </a:rPr>
              <a:t>.</a:t>
            </a:r>
            <a:r>
              <a:rPr lang="en-US">
                <a:solidFill>
                  <a:srgbClr val="9933FF"/>
                </a:solidFill>
              </a:rPr>
              <a:t> of holding comp</a:t>
            </a:r>
            <a:r>
              <a:rPr altLang="en-IN" lang="en-US">
                <a:solidFill>
                  <a:srgbClr val="9933FF"/>
                </a:solidFill>
              </a:rPr>
              <a:t> </a:t>
            </a:r>
            <a:r>
              <a:rPr altLang="en-IN" lang="en-US">
                <a:solidFill>
                  <a:srgbClr val="9933FF"/>
                </a:solidFill>
              </a:rPr>
              <a:t> </a:t>
            </a:r>
            <a:r>
              <a:rPr altLang="en-IN" lang="en-US">
                <a:solidFill>
                  <a:srgbClr val="9933FF"/>
                </a:solidFill>
              </a:rPr>
              <a:t> </a:t>
            </a:r>
            <a:r>
              <a:rPr altLang="en-IN" lang="en-US">
                <a:solidFill>
                  <a:srgbClr val="9933FF"/>
                </a:solidFill>
              </a:rPr>
              <a:t> </a:t>
            </a:r>
            <a:r>
              <a:rPr altLang="en-IN" lang="en-US">
                <a:solidFill>
                  <a:srgbClr val="9933FF"/>
                </a:solidFill>
              </a:rPr>
              <a:t> </a:t>
            </a:r>
            <a:r>
              <a:rPr altLang="en-IN" lang="en-US">
                <a:solidFill>
                  <a:srgbClr val="9933FF"/>
                </a:solidFill>
              </a:rPr>
              <a:t> </a:t>
            </a:r>
            <a:r>
              <a:rPr altLang="en-IN" lang="en-US">
                <a:solidFill>
                  <a:srgbClr val="9933FF"/>
                </a:solidFill>
              </a:rPr>
              <a:t> </a:t>
            </a:r>
            <a:r>
              <a:rPr altLang="en-IN" lang="en-US">
                <a:solidFill>
                  <a:srgbClr val="9933FF"/>
                </a:solidFill>
              </a:rPr>
              <a:t> </a:t>
            </a:r>
            <a:r>
              <a:rPr altLang="en-IN" lang="en-US">
                <a:solidFill>
                  <a:srgbClr val="9933FF"/>
                </a:solidFill>
              </a:rPr>
              <a:t> </a:t>
            </a:r>
            <a:r>
              <a:rPr altLang="en-IN" lang="en-US">
                <a:solidFill>
                  <a:srgbClr val="9933FF"/>
                </a:solidFill>
              </a:rPr>
              <a:t> </a:t>
            </a:r>
            <a:r>
              <a:rPr altLang="en-IN" lang="en-US">
                <a:solidFill>
                  <a:srgbClr val="9933FF"/>
                </a:solidFill>
              </a:rPr>
              <a:t> </a:t>
            </a:r>
            <a:r>
              <a:rPr altLang="en-IN" lang="en-US">
                <a:solidFill>
                  <a:srgbClr val="9933FF"/>
                </a:solidFill>
              </a:rPr>
              <a:t> </a:t>
            </a:r>
            <a:r>
              <a:rPr altLang="en-IN" lang="en-US">
                <a:solidFill>
                  <a:srgbClr val="9933FF"/>
                </a:solidFill>
              </a:rPr>
              <a:t> </a:t>
            </a:r>
            <a:r>
              <a:rPr altLang="en-IN" lang="en-US">
                <a:solidFill>
                  <a:srgbClr val="9933FF"/>
                </a:solidFill>
              </a:rPr>
              <a:t> </a:t>
            </a:r>
            <a:r>
              <a:rPr altLang="en-IN" lang="en-US">
                <a:solidFill>
                  <a:srgbClr val="9933FF"/>
                </a:solidFill>
              </a:rPr>
              <a:t> </a:t>
            </a:r>
            <a:r>
              <a:rPr altLang="en-IN" lang="en-US">
                <a:solidFill>
                  <a:srgbClr val="9933FF"/>
                </a:solidFill>
              </a:rPr>
              <a:t> </a:t>
            </a:r>
            <a:r>
              <a:rPr altLang="en-IN" lang="en-US">
                <a:solidFill>
                  <a:srgbClr val="9933FF"/>
                </a:solidFill>
              </a:rPr>
              <a:t> </a:t>
            </a:r>
            <a:r>
              <a:rPr altLang="en-IN" lang="en-US">
                <a:solidFill>
                  <a:srgbClr val="9933FF"/>
                </a:solidFill>
              </a:rPr>
              <a:t> </a:t>
            </a:r>
            <a:r>
              <a:rPr altLang="en-IN" lang="en-US">
                <a:solidFill>
                  <a:srgbClr val="9933FF"/>
                </a:solidFill>
              </a:rPr>
              <a:t> </a:t>
            </a:r>
            <a:r>
              <a:rPr altLang="en-IN" lang="en-US">
                <a:solidFill>
                  <a:srgbClr val="9933FF"/>
                </a:solidFill>
              </a:rPr>
              <a:t> </a:t>
            </a:r>
            <a:r>
              <a:rPr altLang="en-IN" lang="en-US">
                <a:solidFill>
                  <a:srgbClr val="9933FF"/>
                </a:solidFill>
              </a:rPr>
              <a:t> </a:t>
            </a:r>
            <a:r>
              <a:rPr altLang="en-IN" lang="en-US">
                <a:solidFill>
                  <a:srgbClr val="9933FF"/>
                </a:solidFill>
              </a:rPr>
              <a:t> </a:t>
            </a:r>
            <a:r>
              <a:rPr altLang="en-IN" lang="en-US">
                <a:solidFill>
                  <a:srgbClr val="9933FF"/>
                </a:solidFill>
              </a:rPr>
              <a:t> </a:t>
            </a:r>
            <a:r>
              <a:rPr altLang="en-IN" lang="en-US">
                <a:solidFill>
                  <a:srgbClr val="9933FF"/>
                </a:solidFill>
              </a:rPr>
              <a:t> </a:t>
            </a:r>
            <a:r>
              <a:rPr altLang="en-IN" lang="en-US">
                <a:solidFill>
                  <a:srgbClr val="9933FF"/>
                </a:solidFill>
              </a:rPr>
              <a:t> </a:t>
            </a:r>
            <a:r>
              <a:rPr altLang="en-IN" lang="en-US">
                <a:solidFill>
                  <a:srgbClr val="9933FF"/>
                </a:solidFill>
              </a:rPr>
              <a:t> </a:t>
            </a:r>
            <a:r>
              <a:rPr altLang="en-IN" lang="en-US">
                <a:solidFill>
                  <a:srgbClr val="9933FF"/>
                </a:solidFill>
              </a:rPr>
              <a:t> </a:t>
            </a:r>
            <a:r>
              <a:rPr altLang="en-IN" lang="en-US">
                <a:solidFill>
                  <a:srgbClr val="9933FF"/>
                </a:solidFill>
              </a:rPr>
              <a:t> </a:t>
            </a:r>
            <a:r>
              <a:rPr altLang="en-IN" lang="en-US">
                <a:solidFill>
                  <a:srgbClr val="9933FF"/>
                </a:solidFill>
              </a:rPr>
              <a:t> </a:t>
            </a:r>
            <a:r>
              <a:rPr altLang="en-IN" lang="en-US">
                <a:solidFill>
                  <a:srgbClr val="9933FF"/>
                </a:solidFill>
              </a:rPr>
              <a:t> </a:t>
            </a:r>
            <a:r>
              <a:rPr altLang="en-IN" lang="en-US">
                <a:solidFill>
                  <a:srgbClr val="9933FF"/>
                </a:solidFill>
              </a:rPr>
              <a:t>.</a:t>
            </a:r>
            <a:r>
              <a:rPr altLang="en-IN" lang="en-US">
                <a:solidFill>
                  <a:srgbClr val="9933FF"/>
                </a:solidFill>
              </a:rPr>
              <a:t>.</a:t>
            </a:r>
            <a:r>
              <a:rPr altLang="en-IN" lang="en-US">
                <a:solidFill>
                  <a:srgbClr val="9933FF"/>
                </a:solidFill>
              </a:rPr>
              <a:t>.</a:t>
            </a:r>
            <a:r>
              <a:rPr altLang="en-IN" lang="en-US">
                <a:solidFill>
                  <a:srgbClr val="9933FF"/>
                </a:solidFill>
              </a:rPr>
              <a:t>.</a:t>
            </a:r>
            <a:r>
              <a:rPr altLang="en-IN" lang="en-US">
                <a:solidFill>
                  <a:srgbClr val="9933FF"/>
                </a:solidFill>
              </a:rPr>
              <a:t>.</a:t>
            </a:r>
            <a:r>
              <a:rPr altLang="en-IN" lang="en-US">
                <a:solidFill>
                  <a:srgbClr val="9933FF"/>
                </a:solidFill>
              </a:rPr>
              <a:t>.</a:t>
            </a:r>
            <a:r>
              <a:rPr altLang="en-IN" lang="en-US">
                <a:solidFill>
                  <a:srgbClr val="9933FF"/>
                </a:solidFill>
              </a:rPr>
              <a:t>.</a:t>
            </a:r>
            <a:r>
              <a:rPr altLang="en-IN" lang="en-US">
                <a:solidFill>
                  <a:srgbClr val="9933FF"/>
                </a:solidFill>
              </a:rPr>
              <a:t>.</a:t>
            </a:r>
            <a:r>
              <a:rPr altLang="en-IN" lang="en-US">
                <a:solidFill>
                  <a:srgbClr val="9933FF"/>
                </a:solidFill>
              </a:rPr>
              <a:t>.</a:t>
            </a:r>
            <a:r>
              <a:rPr altLang="en-IN" lang="en-US">
                <a:solidFill>
                  <a:srgbClr val="9933FF"/>
                </a:solidFill>
              </a:rPr>
              <a:t>.</a:t>
            </a:r>
            <a:r>
              <a:rPr altLang="en-IN" lang="en-US">
                <a:solidFill>
                  <a:srgbClr val="9933FF"/>
                </a:solidFill>
              </a:rPr>
              <a:t>.</a:t>
            </a:r>
            <a:r>
              <a:rPr altLang="en-IN" lang="en-US">
                <a:solidFill>
                  <a:srgbClr val="9933FF"/>
                </a:solidFill>
              </a:rPr>
              <a:t>.</a:t>
            </a:r>
            <a:r>
              <a:rPr altLang="en-IN" lang="en-US">
                <a:solidFill>
                  <a:srgbClr val="9933FF"/>
                </a:solidFill>
              </a:rPr>
              <a:t>.</a:t>
            </a:r>
            <a:r>
              <a:rPr altLang="en-IN" lang="en-US">
                <a:solidFill>
                  <a:srgbClr val="9933FF"/>
                </a:solidFill>
              </a:rPr>
              <a:t>.</a:t>
            </a:r>
            <a:r>
              <a:rPr altLang="en-IN" lang="en-US">
                <a:solidFill>
                  <a:srgbClr val="9933FF"/>
                </a:solidFill>
              </a:rPr>
              <a:t> </a:t>
            </a:r>
            <a:endParaRPr lang="en-US">
              <a:solidFill>
                <a:srgbClr val="9933FF"/>
              </a:solidFill>
            </a:endParaRPr>
          </a:p>
          <a:p>
            <a:r>
              <a:rPr altLang="en-IN" lang="en-US">
                <a:solidFill>
                  <a:srgbClr val="9933FF"/>
                </a:solidFill>
              </a:rPr>
              <a:t>P</a:t>
            </a:r>
            <a:r>
              <a:rPr altLang="en-IN" lang="en-US">
                <a:solidFill>
                  <a:srgbClr val="9933FF"/>
                </a:solidFill>
              </a:rPr>
              <a:t>o</a:t>
            </a:r>
            <a:r>
              <a:rPr altLang="en-IN" lang="en-US">
                <a:solidFill>
                  <a:srgbClr val="9933FF"/>
                </a:solidFill>
              </a:rPr>
              <a:t>s</a:t>
            </a:r>
            <a:r>
              <a:rPr altLang="en-IN" lang="en-US">
                <a:solidFill>
                  <a:srgbClr val="9933FF"/>
                </a:solidFill>
              </a:rPr>
              <a:t>t</a:t>
            </a:r>
            <a:r>
              <a:rPr altLang="en-IN" lang="en-US">
                <a:solidFill>
                  <a:srgbClr val="9933FF"/>
                </a:solidFill>
              </a:rPr>
              <a:t> </a:t>
            </a:r>
            <a:r>
              <a:rPr altLang="en-IN" lang="en-US">
                <a:solidFill>
                  <a:srgbClr val="9933FF"/>
                </a:solidFill>
              </a:rPr>
              <a:t> </a:t>
            </a:r>
            <a:r>
              <a:rPr altLang="en-IN" lang="en-US">
                <a:solidFill>
                  <a:srgbClr val="9933FF"/>
                </a:solidFill>
              </a:rPr>
              <a:t>G</a:t>
            </a:r>
            <a:r>
              <a:rPr altLang="en-IN" lang="en-US">
                <a:solidFill>
                  <a:srgbClr val="9933FF"/>
                </a:solidFill>
              </a:rPr>
              <a:t>.</a:t>
            </a:r>
            <a:r>
              <a:rPr altLang="en-IN" lang="en-US">
                <a:solidFill>
                  <a:srgbClr val="9933FF"/>
                </a:solidFill>
              </a:rPr>
              <a:t> R</a:t>
            </a:r>
            <a:r>
              <a:rPr altLang="en-IN" lang="en-US">
                <a:solidFill>
                  <a:srgbClr val="9933FF"/>
                </a:solidFill>
              </a:rPr>
              <a:t>.</a:t>
            </a:r>
            <a:r>
              <a:rPr altLang="en-IN" lang="en-US">
                <a:solidFill>
                  <a:srgbClr val="9933FF"/>
                </a:solidFill>
              </a:rPr>
              <a:t> of subsidiary</a:t>
            </a:r>
            <a:r>
              <a:rPr altLang="en-IN" lang="en-US">
                <a:solidFill>
                  <a:srgbClr val="9933FF"/>
                </a:solidFill>
              </a:rPr>
              <a:t> </a:t>
            </a:r>
            <a:r>
              <a:rPr altLang="en-IN" lang="en-US">
                <a:solidFill>
                  <a:srgbClr val="9933FF"/>
                </a:solidFill>
              </a:rPr>
              <a:t>c</a:t>
            </a:r>
            <a:r>
              <a:rPr altLang="en-IN" lang="en-US">
                <a:solidFill>
                  <a:srgbClr val="9933FF"/>
                </a:solidFill>
              </a:rPr>
              <a:t>o</a:t>
            </a:r>
            <a:r>
              <a:rPr altLang="en-IN" lang="en-US">
                <a:solidFill>
                  <a:srgbClr val="9933FF"/>
                </a:solidFill>
              </a:rPr>
              <a:t>m</a:t>
            </a:r>
            <a:r>
              <a:rPr altLang="en-IN" lang="en-US">
                <a:solidFill>
                  <a:srgbClr val="9933FF"/>
                </a:solidFill>
              </a:rPr>
              <a:t>p</a:t>
            </a:r>
            <a:r>
              <a:rPr altLang="en-IN" lang="en-US">
                <a:solidFill>
                  <a:srgbClr val="9933FF"/>
                </a:solidFill>
              </a:rPr>
              <a:t> </a:t>
            </a:r>
            <a:r>
              <a:rPr altLang="en-IN" lang="en-US">
                <a:solidFill>
                  <a:srgbClr val="9933FF"/>
                </a:solidFill>
              </a:rPr>
              <a:t> </a:t>
            </a:r>
            <a:r>
              <a:rPr altLang="en-IN" lang="en-US">
                <a:solidFill>
                  <a:srgbClr val="9933FF"/>
                </a:solidFill>
              </a:rPr>
              <a:t> </a:t>
            </a:r>
            <a:r>
              <a:rPr altLang="en-IN" lang="en-US">
                <a:solidFill>
                  <a:srgbClr val="9933FF"/>
                </a:solidFill>
              </a:rPr>
              <a:t> </a:t>
            </a:r>
            <a:r>
              <a:rPr altLang="en-IN" lang="en-US">
                <a:solidFill>
                  <a:srgbClr val="9933FF"/>
                </a:solidFill>
              </a:rPr>
              <a:t> </a:t>
            </a:r>
            <a:r>
              <a:rPr altLang="en-IN" lang="en-US">
                <a:solidFill>
                  <a:srgbClr val="9933FF"/>
                </a:solidFill>
              </a:rPr>
              <a:t> </a:t>
            </a:r>
            <a:r>
              <a:rPr altLang="en-IN" lang="en-US">
                <a:solidFill>
                  <a:srgbClr val="9933FF"/>
                </a:solidFill>
              </a:rPr>
              <a:t> </a:t>
            </a:r>
            <a:r>
              <a:rPr altLang="en-IN" lang="en-US">
                <a:solidFill>
                  <a:srgbClr val="9933FF"/>
                </a:solidFill>
              </a:rPr>
              <a:t> </a:t>
            </a:r>
            <a:r>
              <a:rPr altLang="en-IN" lang="en-US">
                <a:solidFill>
                  <a:srgbClr val="9933FF"/>
                </a:solidFill>
              </a:rPr>
              <a:t> </a:t>
            </a:r>
            <a:r>
              <a:rPr altLang="en-IN" lang="en-US">
                <a:solidFill>
                  <a:srgbClr val="9933FF"/>
                </a:solidFill>
              </a:rPr>
              <a:t> </a:t>
            </a:r>
            <a:r>
              <a:rPr altLang="en-IN" lang="en-US">
                <a:solidFill>
                  <a:srgbClr val="9933FF"/>
                </a:solidFill>
              </a:rPr>
              <a:t> </a:t>
            </a:r>
            <a:r>
              <a:rPr altLang="en-IN" lang="en-US">
                <a:solidFill>
                  <a:srgbClr val="9933FF"/>
                </a:solidFill>
              </a:rPr>
              <a:t> </a:t>
            </a:r>
            <a:r>
              <a:rPr altLang="en-IN" lang="en-US">
                <a:solidFill>
                  <a:srgbClr val="9933FF"/>
                </a:solidFill>
              </a:rPr>
              <a:t> </a:t>
            </a:r>
            <a:r>
              <a:rPr altLang="en-IN" lang="en-US">
                <a:solidFill>
                  <a:srgbClr val="9933FF"/>
                </a:solidFill>
              </a:rPr>
              <a:t> </a:t>
            </a:r>
            <a:r>
              <a:rPr altLang="en-IN" lang="en-US">
                <a:solidFill>
                  <a:srgbClr val="9933FF"/>
                </a:solidFill>
              </a:rPr>
              <a:t> </a:t>
            </a:r>
            <a:r>
              <a:rPr altLang="en-IN" lang="en-US">
                <a:solidFill>
                  <a:srgbClr val="9933FF"/>
                </a:solidFill>
              </a:rPr>
              <a:t> </a:t>
            </a:r>
            <a:r>
              <a:rPr altLang="en-IN" lang="en-US">
                <a:solidFill>
                  <a:srgbClr val="9933FF"/>
                </a:solidFill>
              </a:rPr>
              <a:t>.</a:t>
            </a:r>
            <a:r>
              <a:rPr altLang="en-IN" lang="en-US">
                <a:solidFill>
                  <a:srgbClr val="9933FF"/>
                </a:solidFill>
              </a:rPr>
              <a:t>.</a:t>
            </a:r>
            <a:r>
              <a:rPr altLang="en-IN" lang="en-US">
                <a:solidFill>
                  <a:srgbClr val="9933FF"/>
                </a:solidFill>
              </a:rPr>
              <a:t>.</a:t>
            </a:r>
            <a:r>
              <a:rPr altLang="en-IN" lang="en-US">
                <a:solidFill>
                  <a:srgbClr val="9933FF"/>
                </a:solidFill>
              </a:rPr>
              <a:t>.</a:t>
            </a:r>
            <a:r>
              <a:rPr altLang="en-IN" lang="en-US">
                <a:solidFill>
                  <a:srgbClr val="9933FF"/>
                </a:solidFill>
              </a:rPr>
              <a:t>.</a:t>
            </a:r>
            <a:r>
              <a:rPr altLang="en-IN" lang="en-US">
                <a:solidFill>
                  <a:srgbClr val="9933FF"/>
                </a:solidFill>
              </a:rPr>
              <a:t>.</a:t>
            </a:r>
            <a:r>
              <a:rPr altLang="en-IN" lang="en-US">
                <a:solidFill>
                  <a:srgbClr val="9933FF"/>
                </a:solidFill>
              </a:rPr>
              <a:t>.</a:t>
            </a:r>
            <a:r>
              <a:rPr altLang="en-IN" lang="en-US">
                <a:solidFill>
                  <a:srgbClr val="9933FF"/>
                </a:solidFill>
              </a:rPr>
              <a:t>.</a:t>
            </a:r>
            <a:r>
              <a:rPr altLang="en-IN" lang="en-US">
                <a:solidFill>
                  <a:srgbClr val="9933FF"/>
                </a:solidFill>
              </a:rPr>
              <a:t>.</a:t>
            </a:r>
            <a:r>
              <a:rPr altLang="en-IN" lang="en-US">
                <a:solidFill>
                  <a:srgbClr val="9933FF"/>
                </a:solidFill>
              </a:rPr>
              <a:t>.</a:t>
            </a:r>
            <a:r>
              <a:rPr altLang="en-IN" lang="en-US">
                <a:solidFill>
                  <a:srgbClr val="9933FF"/>
                </a:solidFill>
              </a:rPr>
              <a:t>.</a:t>
            </a:r>
            <a:r>
              <a:rPr altLang="en-IN" lang="en-US">
                <a:solidFill>
                  <a:srgbClr val="9933FF"/>
                </a:solidFill>
              </a:rPr>
              <a:t>.</a:t>
            </a:r>
            <a:r>
              <a:rPr altLang="en-IN" lang="en-US">
                <a:solidFill>
                  <a:srgbClr val="9933FF"/>
                </a:solidFill>
              </a:rPr>
              <a:t>.</a:t>
            </a:r>
            <a:r>
              <a:rPr altLang="en-IN" lang="en-US">
                <a:solidFill>
                  <a:srgbClr val="9933FF"/>
                </a:solidFill>
              </a:rPr>
              <a:t>.</a:t>
            </a:r>
            <a:endParaRPr lang="en-US">
              <a:solidFill>
                <a:srgbClr val="9933FF"/>
              </a:solidFill>
            </a:endParaRPr>
          </a:p>
          <a:p>
            <a:r>
              <a:rPr altLang="en-IN" lang="en-US">
                <a:solidFill>
                  <a:srgbClr val="9933FF"/>
                </a:solidFill>
              </a:rPr>
              <a:t> </a:t>
            </a:r>
            <a:r>
              <a:rPr altLang="en-IN" lang="en-US">
                <a:solidFill>
                  <a:srgbClr val="9933FF"/>
                </a:solidFill>
              </a:rPr>
              <a:t> </a:t>
            </a:r>
            <a:r>
              <a:rPr altLang="en-IN" lang="en-US">
                <a:solidFill>
                  <a:srgbClr val="9933FF"/>
                </a:solidFill>
              </a:rPr>
              <a:t> </a:t>
            </a:r>
            <a:r>
              <a:rPr altLang="en-IN" lang="en-US">
                <a:solidFill>
                  <a:srgbClr val="9933FF"/>
                </a:solidFill>
              </a:rPr>
              <a:t> </a:t>
            </a:r>
            <a:r>
              <a:rPr altLang="en-IN" lang="en-US">
                <a:solidFill>
                  <a:srgbClr val="9933FF"/>
                </a:solidFill>
              </a:rPr>
              <a:t> </a:t>
            </a:r>
            <a:r>
              <a:rPr altLang="en-IN" lang="en-US">
                <a:solidFill>
                  <a:srgbClr val="9933FF"/>
                </a:solidFill>
              </a:rPr>
              <a:t> </a:t>
            </a:r>
            <a:r>
              <a:rPr altLang="en-IN" lang="en-US">
                <a:solidFill>
                  <a:srgbClr val="9933FF"/>
                </a:solidFill>
              </a:rPr>
              <a:t> </a:t>
            </a:r>
            <a:r>
              <a:rPr altLang="en-IN" lang="en-US">
                <a:solidFill>
                  <a:srgbClr val="9933FF"/>
                </a:solidFill>
              </a:rPr>
              <a:t> </a:t>
            </a:r>
            <a:r>
              <a:rPr altLang="en-IN" lang="en-US">
                <a:solidFill>
                  <a:srgbClr val="9933FF"/>
                </a:solidFill>
              </a:rPr>
              <a:t> </a:t>
            </a:r>
            <a:r>
              <a:rPr altLang="en-IN" lang="en-US">
                <a:solidFill>
                  <a:srgbClr val="9933FF"/>
                </a:solidFill>
              </a:rPr>
              <a:t> </a:t>
            </a:r>
            <a:r>
              <a:rPr altLang="en-IN" lang="en-US">
                <a:solidFill>
                  <a:srgbClr val="9933FF"/>
                </a:solidFill>
              </a:rPr>
              <a:t> </a:t>
            </a:r>
            <a:r>
              <a:rPr altLang="en-IN" lang="en-US">
                <a:solidFill>
                  <a:srgbClr val="9933FF"/>
                </a:solidFill>
              </a:rPr>
              <a:t> </a:t>
            </a:r>
            <a:r>
              <a:rPr altLang="en-IN" lang="en-US">
                <a:solidFill>
                  <a:srgbClr val="9933FF"/>
                </a:solidFill>
              </a:rPr>
              <a:t> </a:t>
            </a:r>
            <a:r>
              <a:rPr altLang="en-IN" lang="en-US">
                <a:solidFill>
                  <a:srgbClr val="9933FF"/>
                </a:solidFill>
              </a:rPr>
              <a:t> </a:t>
            </a:r>
            <a:r>
              <a:rPr altLang="en-IN" lang="en-US">
                <a:solidFill>
                  <a:srgbClr val="9933FF"/>
                </a:solidFill>
              </a:rPr>
              <a:t> </a:t>
            </a:r>
            <a:r>
              <a:rPr altLang="en-IN" lang="en-US">
                <a:solidFill>
                  <a:srgbClr val="9933FF"/>
                </a:solidFill>
              </a:rPr>
              <a:t> </a:t>
            </a:r>
            <a:r>
              <a:rPr altLang="en-IN" lang="en-US">
                <a:solidFill>
                  <a:srgbClr val="9933FF"/>
                </a:solidFill>
              </a:rPr>
              <a:t> </a:t>
            </a:r>
            <a:r>
              <a:rPr altLang="en-IN" lang="en-US">
                <a:solidFill>
                  <a:srgbClr val="9933FF"/>
                </a:solidFill>
              </a:rPr>
              <a:t> </a:t>
            </a:r>
            <a:r>
              <a:rPr altLang="en-IN" lang="en-US">
                <a:solidFill>
                  <a:srgbClr val="9933FF"/>
                </a:solidFill>
              </a:rPr>
              <a:t> </a:t>
            </a:r>
            <a:r>
              <a:rPr altLang="en-IN" lang="en-US">
                <a:solidFill>
                  <a:srgbClr val="9933FF"/>
                </a:solidFill>
              </a:rPr>
              <a:t> </a:t>
            </a:r>
            <a:r>
              <a:rPr altLang="en-IN" lang="en-US">
                <a:solidFill>
                  <a:srgbClr val="9933FF"/>
                </a:solidFill>
              </a:rPr>
              <a:t> </a:t>
            </a:r>
            <a:r>
              <a:rPr altLang="en-IN" lang="en-US">
                <a:solidFill>
                  <a:srgbClr val="9933FF"/>
                </a:solidFill>
              </a:rPr>
              <a:t> </a:t>
            </a:r>
            <a:r>
              <a:rPr altLang="en-IN" lang="en-US">
                <a:solidFill>
                  <a:srgbClr val="9933FF"/>
                </a:solidFill>
              </a:rPr>
              <a:t> </a:t>
            </a:r>
            <a:r>
              <a:rPr altLang="en-IN" lang="en-US">
                <a:solidFill>
                  <a:srgbClr val="9933FF"/>
                </a:solidFill>
              </a:rPr>
              <a:t> </a:t>
            </a:r>
            <a:r>
              <a:rPr altLang="en-IN" lang="en-US">
                <a:solidFill>
                  <a:srgbClr val="9933FF"/>
                </a:solidFill>
              </a:rPr>
              <a:t> </a:t>
            </a:r>
            <a:r>
              <a:rPr altLang="en-IN" lang="en-US">
                <a:solidFill>
                  <a:srgbClr val="9933FF"/>
                </a:solidFill>
              </a:rPr>
              <a:t> </a:t>
            </a:r>
            <a:r>
              <a:rPr altLang="en-IN" lang="en-US">
                <a:solidFill>
                  <a:srgbClr val="9933FF"/>
                </a:solidFill>
              </a:rPr>
              <a:t> </a:t>
            </a:r>
            <a:r>
              <a:rPr altLang="en-IN" lang="en-US">
                <a:solidFill>
                  <a:srgbClr val="9933FF"/>
                </a:solidFill>
              </a:rPr>
              <a:t> </a:t>
            </a:r>
            <a:r>
              <a:rPr altLang="en-IN" lang="en-US">
                <a:solidFill>
                  <a:srgbClr val="9933FF"/>
                </a:solidFill>
              </a:rPr>
              <a:t> </a:t>
            </a:r>
            <a:r>
              <a:rPr altLang="en-IN" lang="en-US">
                <a:solidFill>
                  <a:srgbClr val="9933FF"/>
                </a:solidFill>
              </a:rPr>
              <a:t> </a:t>
            </a:r>
            <a:r>
              <a:rPr altLang="en-IN" lang="en-US">
                <a:solidFill>
                  <a:srgbClr val="9933FF"/>
                </a:solidFill>
              </a:rPr>
              <a:t> </a:t>
            </a:r>
            <a:r>
              <a:rPr altLang="en-IN" lang="en-US">
                <a:solidFill>
                  <a:srgbClr val="9933FF"/>
                </a:solidFill>
              </a:rPr>
              <a:t> </a:t>
            </a:r>
            <a:r>
              <a:rPr altLang="en-IN" lang="en-US">
                <a:solidFill>
                  <a:srgbClr val="9933FF"/>
                </a:solidFill>
              </a:rPr>
              <a:t> </a:t>
            </a:r>
            <a:r>
              <a:rPr altLang="en-IN" lang="en-US">
                <a:solidFill>
                  <a:srgbClr val="9933FF"/>
                </a:solidFill>
              </a:rPr>
              <a:t> </a:t>
            </a:r>
            <a:r>
              <a:rPr altLang="en-IN" lang="en-US">
                <a:solidFill>
                  <a:srgbClr val="9933FF"/>
                </a:solidFill>
              </a:rPr>
              <a:t> </a:t>
            </a:r>
            <a:r>
              <a:rPr altLang="en-IN" lang="en-US">
                <a:solidFill>
                  <a:srgbClr val="9933FF"/>
                </a:solidFill>
              </a:rPr>
              <a:t> </a:t>
            </a:r>
            <a:r>
              <a:rPr altLang="en-IN" lang="en-US">
                <a:solidFill>
                  <a:srgbClr val="9933FF"/>
                </a:solidFill>
              </a:rPr>
              <a:t> </a:t>
            </a:r>
            <a:r>
              <a:rPr altLang="en-IN" lang="en-US">
                <a:solidFill>
                  <a:srgbClr val="9933FF"/>
                </a:solidFill>
              </a:rPr>
              <a:t> </a:t>
            </a:r>
            <a:r>
              <a:rPr altLang="en-IN" lang="en-US">
                <a:solidFill>
                  <a:srgbClr val="9933FF"/>
                </a:solidFill>
              </a:rPr>
              <a:t> </a:t>
            </a:r>
            <a:r>
              <a:rPr altLang="en-IN" lang="en-US">
                <a:solidFill>
                  <a:srgbClr val="9933FF"/>
                </a:solidFill>
              </a:rPr>
              <a:t> </a:t>
            </a:r>
            <a:r>
              <a:rPr altLang="en-IN" lang="en-US">
                <a:solidFill>
                  <a:srgbClr val="9933FF"/>
                </a:solidFill>
              </a:rPr>
              <a:t> </a:t>
            </a:r>
            <a:r>
              <a:rPr altLang="en-IN" lang="en-US">
                <a:solidFill>
                  <a:srgbClr val="9933FF"/>
                </a:solidFill>
              </a:rPr>
              <a:t> </a:t>
            </a:r>
            <a:r>
              <a:rPr altLang="en-IN" lang="en-US">
                <a:solidFill>
                  <a:srgbClr val="9933FF"/>
                </a:solidFill>
              </a:rPr>
              <a:t> </a:t>
            </a:r>
            <a:r>
              <a:rPr altLang="en-IN" lang="en-US">
                <a:solidFill>
                  <a:srgbClr val="9933FF"/>
                </a:solidFill>
              </a:rPr>
              <a:t> </a:t>
            </a:r>
            <a:r>
              <a:rPr altLang="en-IN" lang="en-US">
                <a:solidFill>
                  <a:srgbClr val="9933FF"/>
                </a:solidFill>
              </a:rPr>
              <a:t> </a:t>
            </a:r>
            <a:r>
              <a:rPr altLang="en-IN" lang="en-US">
                <a:solidFill>
                  <a:srgbClr val="9933FF"/>
                </a:solidFill>
              </a:rPr>
              <a:t> </a:t>
            </a:r>
            <a:r>
              <a:rPr altLang="en-IN" lang="en-US">
                <a:solidFill>
                  <a:srgbClr val="9933FF"/>
                </a:solidFill>
              </a:rPr>
              <a:t> </a:t>
            </a:r>
            <a:r>
              <a:rPr altLang="en-IN" lang="en-US">
                <a:solidFill>
                  <a:srgbClr val="9933FF"/>
                </a:solidFill>
              </a:rPr>
              <a:t> </a:t>
            </a:r>
            <a:r>
              <a:rPr altLang="en-IN" lang="en-US">
                <a:solidFill>
                  <a:srgbClr val="9933FF"/>
                </a:solidFill>
              </a:rPr>
              <a:t> </a:t>
            </a:r>
            <a:r>
              <a:rPr altLang="en-IN" lang="en-US">
                <a:solidFill>
                  <a:srgbClr val="9933FF"/>
                </a:solidFill>
              </a:rPr>
              <a:t> </a:t>
            </a:r>
            <a:r>
              <a:rPr altLang="en-IN" lang="en-US">
                <a:solidFill>
                  <a:srgbClr val="9933FF"/>
                </a:solidFill>
              </a:rPr>
              <a:t> </a:t>
            </a:r>
            <a:r>
              <a:rPr altLang="en-IN" lang="en-US">
                <a:solidFill>
                  <a:srgbClr val="9933FF"/>
                </a:solidFill>
              </a:rPr>
              <a:t> </a:t>
            </a:r>
            <a:r>
              <a:rPr altLang="en-IN" lang="en-US">
                <a:solidFill>
                  <a:srgbClr val="9933FF"/>
                </a:solidFill>
              </a:rPr>
              <a:t> </a:t>
            </a:r>
            <a:r>
              <a:rPr altLang="en-IN" lang="en-US">
                <a:solidFill>
                  <a:srgbClr val="9933FF"/>
                </a:solidFill>
              </a:rPr>
              <a:t> </a:t>
            </a:r>
            <a:r>
              <a:rPr altLang="en-IN" lang="en-US">
                <a:solidFill>
                  <a:srgbClr val="9933FF"/>
                </a:solidFill>
              </a:rPr>
              <a:t> </a:t>
            </a:r>
            <a:r>
              <a:rPr altLang="en-IN" lang="en-US">
                <a:solidFill>
                  <a:srgbClr val="9933FF"/>
                </a:solidFill>
              </a:rPr>
              <a:t> </a:t>
            </a:r>
            <a:r>
              <a:rPr altLang="en-IN" lang="en-US">
                <a:solidFill>
                  <a:srgbClr val="9933FF"/>
                </a:solidFill>
              </a:rPr>
              <a:t> </a:t>
            </a:r>
            <a:r>
              <a:rPr altLang="en-IN" lang="en-US">
                <a:solidFill>
                  <a:srgbClr val="9933FF"/>
                </a:solidFill>
              </a:rPr>
              <a:t> </a:t>
            </a:r>
            <a:r>
              <a:rPr altLang="en-IN" lang="en-US">
                <a:solidFill>
                  <a:srgbClr val="9933FF"/>
                </a:solidFill>
              </a:rPr>
              <a:t> </a:t>
            </a:r>
            <a:r>
              <a:rPr altLang="en-IN" lang="en-US">
                <a:solidFill>
                  <a:srgbClr val="9933FF"/>
                </a:solidFill>
              </a:rPr>
              <a:t> </a:t>
            </a:r>
            <a:r>
              <a:rPr altLang="en-IN" lang="en-US">
                <a:solidFill>
                  <a:srgbClr val="9933FF"/>
                </a:solidFill>
              </a:rPr>
              <a:t> </a:t>
            </a:r>
            <a:r>
              <a:rPr altLang="en-IN" lang="en-US">
                <a:solidFill>
                  <a:srgbClr val="9933FF"/>
                </a:solidFill>
              </a:rPr>
              <a:t> </a:t>
            </a:r>
            <a:r>
              <a:rPr altLang="en-IN" lang="en-US">
                <a:solidFill>
                  <a:srgbClr val="9933FF"/>
                </a:solidFill>
              </a:rPr>
              <a:t> </a:t>
            </a:r>
            <a:r>
              <a:rPr altLang="en-IN" lang="en-US">
                <a:solidFill>
                  <a:srgbClr val="9933FF"/>
                </a:solidFill>
              </a:rPr>
              <a:t> </a:t>
            </a:r>
            <a:r>
              <a:rPr altLang="en-IN" lang="en-US">
                <a:solidFill>
                  <a:srgbClr val="9933FF"/>
                </a:solidFill>
              </a:rPr>
              <a:t> </a:t>
            </a:r>
            <a:r>
              <a:rPr altLang="en-IN" lang="en-US">
                <a:solidFill>
                  <a:srgbClr val="9933FF"/>
                </a:solidFill>
              </a:rPr>
              <a:t> </a:t>
            </a:r>
            <a:r>
              <a:rPr altLang="en-IN" lang="en-US">
                <a:solidFill>
                  <a:srgbClr val="9933FF"/>
                </a:solidFill>
              </a:rPr>
              <a:t> </a:t>
            </a:r>
            <a:r>
              <a:rPr altLang="en-IN" lang="en-US">
                <a:solidFill>
                  <a:srgbClr val="9933FF"/>
                </a:solidFill>
              </a:rPr>
              <a:t> </a:t>
            </a:r>
            <a:r>
              <a:rPr altLang="en-IN" lang="en-US">
                <a:solidFill>
                  <a:srgbClr val="9933FF"/>
                </a:solidFill>
              </a:rPr>
              <a:t>.</a:t>
            </a:r>
            <a:r>
              <a:rPr altLang="en-IN" lang="en-US">
                <a:solidFill>
                  <a:srgbClr val="9933FF"/>
                </a:solidFill>
              </a:rPr>
              <a:t>.</a:t>
            </a:r>
            <a:r>
              <a:rPr altLang="en-IN" lang="en-US">
                <a:solidFill>
                  <a:srgbClr val="9933FF"/>
                </a:solidFill>
              </a:rPr>
              <a:t>.</a:t>
            </a:r>
            <a:r>
              <a:rPr altLang="en-IN" lang="en-US">
                <a:solidFill>
                  <a:srgbClr val="9933FF"/>
                </a:solidFill>
              </a:rPr>
              <a:t>.</a:t>
            </a:r>
            <a:r>
              <a:rPr altLang="en-IN" lang="en-US">
                <a:solidFill>
                  <a:srgbClr val="9933FF"/>
                </a:solidFill>
              </a:rPr>
              <a:t>.</a:t>
            </a:r>
            <a:r>
              <a:rPr altLang="en-IN" lang="en-US">
                <a:solidFill>
                  <a:srgbClr val="9933FF"/>
                </a:solidFill>
              </a:rPr>
              <a:t>.</a:t>
            </a:r>
            <a:r>
              <a:rPr altLang="en-IN" lang="en-US">
                <a:solidFill>
                  <a:srgbClr val="9933FF"/>
                </a:solidFill>
              </a:rPr>
              <a:t>.</a:t>
            </a:r>
            <a:r>
              <a:rPr altLang="en-IN" lang="en-US">
                <a:solidFill>
                  <a:srgbClr val="9933FF"/>
                </a:solidFill>
              </a:rPr>
              <a:t>.</a:t>
            </a:r>
            <a:r>
              <a:rPr altLang="en-IN" lang="en-US">
                <a:solidFill>
                  <a:srgbClr val="9933FF"/>
                </a:solidFill>
              </a:rPr>
              <a:t>.</a:t>
            </a:r>
            <a:r>
              <a:rPr altLang="en-IN" lang="en-US">
                <a:solidFill>
                  <a:srgbClr val="9933FF"/>
                </a:solidFill>
              </a:rPr>
              <a:t>.</a:t>
            </a:r>
            <a:r>
              <a:rPr altLang="en-IN" lang="en-US">
                <a:solidFill>
                  <a:srgbClr val="9933FF"/>
                </a:solidFill>
              </a:rPr>
              <a:t>.</a:t>
            </a:r>
            <a:r>
              <a:rPr altLang="en-IN" lang="en-US">
                <a:solidFill>
                  <a:srgbClr val="9933FF"/>
                </a:solidFill>
              </a:rPr>
              <a:t>.</a:t>
            </a:r>
            <a:r>
              <a:rPr altLang="en-IN" lang="en-US">
                <a:solidFill>
                  <a:srgbClr val="9933FF"/>
                </a:solidFill>
              </a:rPr>
              <a:t>.</a:t>
            </a:r>
            <a:r>
              <a:rPr altLang="en-IN" lang="en-US">
                <a:solidFill>
                  <a:srgbClr val="9933FF"/>
                </a:solidFill>
              </a:rPr>
              <a:t>.</a:t>
            </a:r>
            <a:r>
              <a:rPr altLang="en-IN" lang="en-US">
                <a:solidFill>
                  <a:srgbClr val="9933FF"/>
                </a:solidFill>
              </a:rPr>
              <a:t>.</a:t>
            </a:r>
            <a:r>
              <a:rPr altLang="en-IN" lang="en-US">
                <a:solidFill>
                  <a:srgbClr val="9933FF"/>
                </a:solidFill>
              </a:rPr>
              <a:t>.</a:t>
            </a:r>
            <a:r>
              <a:rPr altLang="en-IN" lang="en-US"/>
              <a:t>.</a:t>
            </a:r>
            <a:endParaRPr lang="en-US"/>
          </a:p>
          <a:p>
            <a:r>
              <a:rPr altLang="en-IN" lang="en-US"/>
              <a:t> </a:t>
            </a:r>
            <a:r>
              <a:rPr altLang="en-IN" lang="en-US"/>
              <a:t> </a:t>
            </a:r>
            <a:r>
              <a:rPr altLang="en-IN" lang="en-US"/>
              <a:t> </a:t>
            </a:r>
            <a:r>
              <a:rPr altLang="en-IN" lang="en-US"/>
              <a:t> </a:t>
            </a:r>
            <a:r>
              <a:rPr altLang="en-IN" lang="en-US"/>
              <a:t> </a:t>
            </a:r>
            <a:r>
              <a:rPr altLang="en-IN" lang="en-US"/>
              <a:t> </a:t>
            </a:r>
            <a:r>
              <a:rPr altLang="en-IN" lang="en-US"/>
              <a:t> </a:t>
            </a:r>
            <a:r>
              <a:rPr altLang="en-IN" lang="en-US"/>
              <a:t> </a:t>
            </a:r>
            <a:r>
              <a:rPr altLang="en-IN" lang="en-US"/>
              <a:t> </a:t>
            </a:r>
            <a:r>
              <a:rPr altLang="en-IN" lang="en-US"/>
              <a:t> </a:t>
            </a:r>
            <a:r>
              <a:rPr altLang="en-IN" lang="en-US"/>
              <a:t> </a:t>
            </a:r>
            <a:r>
              <a:rPr altLang="en-IN" lang="en-US"/>
              <a:t> </a:t>
            </a:r>
            <a:r>
              <a:rPr altLang="en-IN" lang="en-US"/>
              <a:t> </a:t>
            </a:r>
            <a:r>
              <a:rPr altLang="en-IN" lang="en-US"/>
              <a:t> </a:t>
            </a:r>
            <a:r>
              <a:rPr altLang="en-IN" lang="en-US"/>
              <a:t> </a:t>
            </a:r>
            <a:r>
              <a:rPr altLang="en-IN" lang="en-US"/>
              <a:t> </a:t>
            </a:r>
            <a:r>
              <a:rPr altLang="en-IN" lang="en-US"/>
              <a:t> </a:t>
            </a:r>
            <a:r>
              <a:rPr altLang="en-IN" lang="en-US"/>
              <a:t> </a:t>
            </a:r>
            <a:r>
              <a:rPr altLang="en-IN" lang="en-US"/>
              <a:t> </a:t>
            </a:r>
            <a:r>
              <a:rPr altLang="en-IN" lang="en-US"/>
              <a:t> </a:t>
            </a:r>
            <a:r>
              <a:rPr altLang="en-IN" lang="en-US"/>
              <a:t> </a:t>
            </a:r>
            <a:r>
              <a:rPr altLang="en-IN" lang="en-US"/>
              <a:t> </a:t>
            </a:r>
            <a:r>
              <a:rPr altLang="en-IN" lang="en-US"/>
              <a:t> </a:t>
            </a:r>
            <a:r>
              <a:rPr altLang="en-IN" lang="en-US"/>
              <a:t> </a:t>
            </a:r>
            <a:r>
              <a:rPr altLang="en-IN" lang="en-US"/>
              <a:t> </a:t>
            </a:r>
            <a:r>
              <a:rPr altLang="en-IN" lang="en-US"/>
              <a:t> </a:t>
            </a:r>
            <a:r>
              <a:rPr altLang="en-IN" lang="en-US"/>
              <a:t> </a:t>
            </a:r>
            <a:r>
              <a:rPr altLang="en-IN" lang="en-US"/>
              <a:t> </a:t>
            </a:r>
            <a:r>
              <a:rPr altLang="en-IN" lang="en-US"/>
              <a:t> </a:t>
            </a:r>
            <a:r>
              <a:rPr altLang="en-IN" lang="en-US"/>
              <a:t> </a:t>
            </a:r>
            <a:r>
              <a:rPr altLang="en-IN" lang="en-US"/>
              <a:t> </a:t>
            </a:r>
            <a:r>
              <a:rPr altLang="en-IN" lang="en-US">
                <a:solidFill>
                  <a:srgbClr val="65FF65"/>
                </a:solidFill>
              </a:rPr>
              <a:t>consolidated G</a:t>
            </a:r>
            <a:r>
              <a:rPr altLang="en-IN" lang="en-US">
                <a:solidFill>
                  <a:srgbClr val="65FF65"/>
                </a:solidFill>
              </a:rPr>
              <a:t>.</a:t>
            </a:r>
            <a:r>
              <a:rPr altLang="en-IN" lang="en-US">
                <a:solidFill>
                  <a:srgbClr val="65FF65"/>
                </a:solidFill>
              </a:rPr>
              <a:t>R</a:t>
            </a:r>
            <a:r>
              <a:rPr altLang="en-IN" lang="en-US">
                <a:solidFill>
                  <a:srgbClr val="65FF65"/>
                </a:solidFill>
              </a:rPr>
              <a:t>.</a:t>
            </a:r>
            <a:r>
              <a:rPr altLang="en-IN" lang="en-US">
                <a:solidFill>
                  <a:srgbClr val="65FF65"/>
                </a:solidFill>
              </a:rPr>
              <a:t> </a:t>
            </a:r>
            <a:r>
              <a:rPr altLang="en-IN" lang="en-US">
                <a:solidFill>
                  <a:srgbClr val="65FF65"/>
                </a:solidFill>
              </a:rPr>
              <a:t> </a:t>
            </a:r>
            <a:r>
              <a:rPr altLang="en-IN" lang="en-US">
                <a:solidFill>
                  <a:srgbClr val="65FF65"/>
                </a:solidFill>
              </a:rPr>
              <a:t> </a:t>
            </a:r>
            <a:r>
              <a:rPr altLang="en-IN" lang="en-US">
                <a:solidFill>
                  <a:srgbClr val="65FF65"/>
                </a:solidFill>
              </a:rPr>
              <a:t> </a:t>
            </a:r>
            <a:r>
              <a:rPr altLang="en-IN" lang="en-US">
                <a:solidFill>
                  <a:srgbClr val="65FF65"/>
                </a:solidFill>
              </a:rPr>
              <a:t> </a:t>
            </a:r>
            <a:r>
              <a:rPr altLang="en-IN" lang="en-US">
                <a:solidFill>
                  <a:srgbClr val="65FF65"/>
                </a:solidFill>
              </a:rPr>
              <a:t> </a:t>
            </a:r>
            <a:r>
              <a:rPr altLang="en-IN" lang="en-US">
                <a:solidFill>
                  <a:srgbClr val="65FF65"/>
                </a:solidFill>
              </a:rPr>
              <a:t>.</a:t>
            </a:r>
            <a:r>
              <a:rPr altLang="en-IN" lang="en-US">
                <a:solidFill>
                  <a:srgbClr val="65FF65"/>
                </a:solidFill>
              </a:rPr>
              <a:t>.</a:t>
            </a:r>
            <a:r>
              <a:rPr altLang="en-IN" lang="en-US">
                <a:solidFill>
                  <a:srgbClr val="65FF65"/>
                </a:solidFill>
              </a:rPr>
              <a:t>.</a:t>
            </a:r>
            <a:r>
              <a:rPr altLang="en-IN" lang="en-US">
                <a:solidFill>
                  <a:srgbClr val="65FF65"/>
                </a:solidFill>
              </a:rPr>
              <a:t>.</a:t>
            </a:r>
            <a:r>
              <a:rPr altLang="en-IN" lang="en-US">
                <a:solidFill>
                  <a:srgbClr val="65FF65"/>
                </a:solidFill>
              </a:rPr>
              <a:t>.</a:t>
            </a:r>
            <a:r>
              <a:rPr altLang="en-IN" lang="en-US">
                <a:solidFill>
                  <a:srgbClr val="65FF65"/>
                </a:solidFill>
              </a:rPr>
              <a:t>.</a:t>
            </a:r>
            <a:r>
              <a:rPr altLang="en-IN" lang="en-US">
                <a:solidFill>
                  <a:srgbClr val="65FF65"/>
                </a:solidFill>
              </a:rPr>
              <a:t>.</a:t>
            </a:r>
            <a:r>
              <a:rPr altLang="en-IN" lang="en-US">
                <a:solidFill>
                  <a:srgbClr val="65FF65"/>
                </a:solidFill>
              </a:rPr>
              <a:t>.</a:t>
            </a:r>
            <a:r>
              <a:rPr altLang="en-IN" lang="en-US">
                <a:solidFill>
                  <a:srgbClr val="65FF65"/>
                </a:solidFill>
              </a:rPr>
              <a:t>.</a:t>
            </a:r>
            <a:r>
              <a:rPr altLang="en-IN" lang="en-US">
                <a:solidFill>
                  <a:srgbClr val="65FF65"/>
                </a:solidFill>
              </a:rPr>
              <a:t>.</a:t>
            </a:r>
            <a:r>
              <a:rPr altLang="en-IN" lang="en-US">
                <a:solidFill>
                  <a:srgbClr val="65FF65"/>
                </a:solidFill>
              </a:rPr>
              <a:t>.</a:t>
            </a:r>
            <a:r>
              <a:rPr altLang="en-IN" lang="en-US">
                <a:solidFill>
                  <a:srgbClr val="65FF65"/>
                </a:solidFill>
              </a:rPr>
              <a:t>.</a:t>
            </a:r>
            <a:r>
              <a:rPr altLang="en-IN" lang="en-US">
                <a:solidFill>
                  <a:srgbClr val="65FF65"/>
                </a:solidFill>
              </a:rPr>
              <a:t>.</a:t>
            </a:r>
            <a:r>
              <a:rPr altLang="en-IN" lang="en-US">
                <a:solidFill>
                  <a:srgbClr val="65FF65"/>
                </a:solidFill>
              </a:rPr>
              <a:t>.</a:t>
            </a:r>
            <a:r>
              <a:rPr altLang="en-IN" lang="en-US">
                <a:solidFill>
                  <a:srgbClr val="65FF65"/>
                </a:solidFill>
              </a:rPr>
              <a:t>.</a:t>
            </a:r>
            <a:r>
              <a:rPr altLang="en-IN" lang="en-US"/>
              <a:t> </a:t>
            </a:r>
            <a:r>
              <a:rPr altLang="en-IN" lang="en-US"/>
              <a:t> </a:t>
            </a:r>
            <a:r>
              <a:rPr altLang="en-IN" lang="en-US"/>
              <a:t> </a:t>
            </a:r>
            <a:r>
              <a:rPr altLang="en-IN" lang="en-US"/>
              <a:t> </a:t>
            </a:r>
            <a:r>
              <a:rPr altLang="en-IN" lang="en-US"/>
              <a:t> </a:t>
            </a:r>
            <a:r>
              <a:rPr altLang="en-IN" lang="en-US"/>
              <a:t> </a:t>
            </a:r>
            <a:r>
              <a:rPr altLang="en-IN" lang="en-US"/>
              <a:t> </a:t>
            </a:r>
            <a:r>
              <a:rPr altLang="en-IN" lang="en-US"/>
              <a:t> </a:t>
            </a:r>
            <a:r>
              <a:rPr altLang="en-IN" lang="en-US"/>
              <a:t> </a:t>
            </a:r>
            <a:r>
              <a:rPr altLang="en-IN" lang="en-US"/>
              <a:t> </a:t>
            </a:r>
            <a:r>
              <a:rPr altLang="en-IN" lang="en-US"/>
              <a:t> </a:t>
            </a:r>
            <a:r>
              <a:rPr altLang="en-IN" lang="en-US"/>
              <a:t> </a:t>
            </a:r>
            <a:r>
              <a:rPr altLang="en-IN" lang="en-US"/>
              <a:t> </a:t>
            </a:r>
            <a:r>
              <a:rPr altLang="en-IN" lang="en-US"/>
              <a:t> </a:t>
            </a:r>
            <a:r>
              <a:rPr altLang="en-IN" lang="en-US"/>
              <a:t> </a:t>
            </a:r>
            <a:r>
              <a:rPr altLang="en-IN" lang="en-US"/>
              <a:t> </a:t>
            </a:r>
            <a:r>
              <a:rPr altLang="en-IN" lang="en-US"/>
              <a:t> </a:t>
            </a:r>
            <a:r>
              <a:rPr altLang="en-IN" lang="en-US"/>
              <a:t> </a:t>
            </a:r>
            <a:r>
              <a:rPr altLang="en-IN" lang="en-US"/>
              <a:t> </a:t>
            </a:r>
            <a:r>
              <a:rPr altLang="en-IN" lang="en-US"/>
              <a:t> </a:t>
            </a:r>
            <a:r>
              <a:rPr altLang="en-IN" lang="en-US"/>
              <a:t> </a:t>
            </a:r>
            <a:r>
              <a:rPr altLang="en-IN" lang="en-US"/>
              <a:t> </a:t>
            </a:r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26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00" name=""/>
          <p:cNvSpPr>
            <a:spLocks noGrp="1"/>
          </p:cNvSpPr>
          <p:nvPr>
            <p:ph type="ctrTitle"/>
          </p:nvPr>
        </p:nvSpPr>
        <p:spPr>
          <a:xfrm>
            <a:off x="2209800" y="0"/>
            <a:ext cx="7772400" cy="2387600"/>
          </a:xfrm>
        </p:spPr>
        <p:txBody>
          <a:bodyPr>
            <a:normAutofit fontScale="90000"/>
          </a:bodyPr>
          <a:p>
            <a:r>
              <a:rPr altLang="en-IN" lang="en-US">
                <a:solidFill>
                  <a:srgbClr val="02A5E3"/>
                </a:solidFill>
              </a:rPr>
              <a:t>INTER COMPANY TRANSACTION </a:t>
            </a:r>
            <a:br>
              <a:rPr altLang="en-IN" lang="en-US">
                <a:solidFill>
                  <a:srgbClr val="02A5E3"/>
                </a:solidFill>
              </a:rPr>
            </a:br>
            <a:r>
              <a:rPr altLang="en-IN" lang="en-US"/>
              <a:t> </a:t>
            </a:r>
            <a:r>
              <a:rPr altLang="en-IN" lang="en-US">
                <a:solidFill>
                  <a:srgbClr val="F46D43"/>
                </a:solidFill>
              </a:rPr>
              <a:t>(</a:t>
            </a:r>
            <a:r>
              <a:rPr altLang="en-IN" lang="en-US">
                <a:solidFill>
                  <a:srgbClr val="F46D43"/>
                </a:solidFill>
              </a:rPr>
              <a:t>अंतर कंपनी व्यवहार</a:t>
            </a:r>
            <a:r>
              <a:rPr altLang="en-IN" lang="en-US">
                <a:solidFill>
                  <a:srgbClr val="F46D43"/>
                </a:solidFill>
              </a:rPr>
              <a:t>)</a:t>
            </a:r>
            <a:endParaRPr lang="en-US">
              <a:solidFill>
                <a:srgbClr val="F46D43"/>
              </a:solidFill>
            </a:endParaRPr>
          </a:p>
        </p:txBody>
      </p:sp>
      <p:sp>
        <p:nvSpPr>
          <p:cNvPr id="1048601" name=""/>
          <p:cNvSpPr>
            <a:spLocks noGrp="1"/>
          </p:cNvSpPr>
          <p:nvPr>
            <p:ph type="subTitle" idx="1"/>
          </p:nvPr>
        </p:nvSpPr>
        <p:spPr>
          <a:xfrm>
            <a:off x="1627283" y="2387600"/>
            <a:ext cx="8973066" cy="4460841"/>
          </a:xfrm>
        </p:spPr>
        <p:txBody>
          <a:bodyPr/>
          <a:p>
            <a:endParaRPr lang="en-US"/>
          </a:p>
          <a:p>
            <a:endParaRPr lang="en-US"/>
          </a:p>
        </p:txBody>
      </p:sp>
      <p:sp>
        <p:nvSpPr>
          <p:cNvPr id="1048602" name=""/>
          <p:cNvSpPr txBox="1"/>
          <p:nvPr/>
        </p:nvSpPr>
        <p:spPr>
          <a:xfrm>
            <a:off x="1627283" y="3173729"/>
            <a:ext cx="2281704" cy="510540"/>
          </a:xfrm>
          <a:prstGeom prst="rect"/>
        </p:spPr>
        <p:txBody>
          <a:bodyPr rtlCol="0" wrap="square">
            <a:spAutoFit/>
          </a:bodyPr>
          <a:p>
            <a:r>
              <a:rPr altLang="en-IN" sz="2800" lang="en-US">
                <a:solidFill>
                  <a:srgbClr val="000000"/>
                </a:solidFill>
              </a:rPr>
              <a:t>H</a:t>
            </a:r>
            <a:r>
              <a:rPr altLang="en-IN" sz="2800" lang="en-US">
                <a:solidFill>
                  <a:srgbClr val="000000"/>
                </a:solidFill>
              </a:rPr>
              <a:t>o</a:t>
            </a:r>
            <a:r>
              <a:rPr altLang="en-IN" sz="2800" lang="en-US">
                <a:solidFill>
                  <a:srgbClr val="000000"/>
                </a:solidFill>
              </a:rPr>
              <a:t>l</a:t>
            </a:r>
            <a:r>
              <a:rPr altLang="en-IN" sz="2800" lang="en-US">
                <a:solidFill>
                  <a:srgbClr val="000000"/>
                </a:solidFill>
              </a:rPr>
              <a:t>d</a:t>
            </a:r>
            <a:r>
              <a:rPr altLang="en-IN" sz="2800" lang="en-US">
                <a:solidFill>
                  <a:srgbClr val="000000"/>
                </a:solidFill>
              </a:rPr>
              <a:t>i</a:t>
            </a:r>
            <a:r>
              <a:rPr altLang="en-IN" sz="2800" lang="en-US">
                <a:solidFill>
                  <a:srgbClr val="000000"/>
                </a:solidFill>
              </a:rPr>
              <a:t>n</a:t>
            </a:r>
            <a:r>
              <a:rPr altLang="en-IN" sz="2800" lang="en-US">
                <a:solidFill>
                  <a:srgbClr val="000000"/>
                </a:solidFill>
              </a:rPr>
              <a:t>g</a:t>
            </a:r>
            <a:r>
              <a:rPr altLang="en-IN" sz="2800" lang="en-US">
                <a:solidFill>
                  <a:srgbClr val="000000"/>
                </a:solidFill>
              </a:rPr>
              <a:t> </a:t>
            </a:r>
            <a:r>
              <a:rPr altLang="en-IN" sz="2800" lang="en-US">
                <a:solidFill>
                  <a:srgbClr val="000000"/>
                </a:solidFill>
              </a:rPr>
              <a:t>c</a:t>
            </a:r>
            <a:r>
              <a:rPr altLang="en-IN" sz="2800" lang="en-US">
                <a:solidFill>
                  <a:srgbClr val="000000"/>
                </a:solidFill>
              </a:rPr>
              <a:t>o</a:t>
            </a:r>
            <a:r>
              <a:rPr altLang="en-IN" sz="2800" lang="en-US">
                <a:solidFill>
                  <a:srgbClr val="000000"/>
                </a:solidFill>
              </a:rPr>
              <a:t>m</a:t>
            </a:r>
            <a:endParaRPr sz="2800" lang="en-US">
              <a:solidFill>
                <a:srgbClr val="000000"/>
              </a:solidFill>
            </a:endParaRPr>
          </a:p>
        </p:txBody>
      </p:sp>
      <p:sp>
        <p:nvSpPr>
          <p:cNvPr id="1048603" name=""/>
          <p:cNvSpPr txBox="1"/>
          <p:nvPr/>
        </p:nvSpPr>
        <p:spPr>
          <a:xfrm>
            <a:off x="8119294" y="2910069"/>
            <a:ext cx="2414745" cy="929640"/>
          </a:xfrm>
          <a:prstGeom prst="rect"/>
        </p:spPr>
        <p:txBody>
          <a:bodyPr rtlCol="0" wrap="square">
            <a:spAutoFit/>
          </a:bodyPr>
          <a:p>
            <a:r>
              <a:rPr altLang="en-IN" sz="2800" lang="en-US">
                <a:solidFill>
                  <a:srgbClr val="000000"/>
                </a:solidFill>
              </a:rPr>
              <a:t>Subsidiary </a:t>
            </a:r>
            <a:r>
              <a:rPr altLang="en-IN" sz="2800" lang="en-US">
                <a:solidFill>
                  <a:srgbClr val="000000"/>
                </a:solidFill>
              </a:rPr>
              <a:t>c</a:t>
            </a:r>
            <a:r>
              <a:rPr altLang="en-IN" sz="2800" lang="en-US">
                <a:solidFill>
                  <a:srgbClr val="000000"/>
                </a:solidFill>
              </a:rPr>
              <a:t>o</a:t>
            </a:r>
            <a:r>
              <a:rPr altLang="en-IN" sz="2800" lang="en-US">
                <a:solidFill>
                  <a:srgbClr val="000000"/>
                </a:solidFill>
              </a:rPr>
              <a:t>m</a:t>
            </a:r>
            <a:r>
              <a:rPr altLang="en-IN" sz="2800" lang="en-US">
                <a:solidFill>
                  <a:srgbClr val="000000"/>
                </a:solidFill>
              </a:rPr>
              <a:t>p</a:t>
            </a:r>
            <a:endParaRPr sz="2800" lang="en-US">
              <a:solidFill>
                <a:srgbClr val="000000"/>
              </a:solidFill>
            </a:endParaRPr>
          </a:p>
        </p:txBody>
      </p:sp>
      <p:cxnSp>
        <p:nvCxnSpPr>
          <p:cNvPr id="3145728" name=""/>
          <p:cNvCxnSpPr>
            <a:cxnSpLocks/>
          </p:cNvCxnSpPr>
          <p:nvPr/>
        </p:nvCxnSpPr>
        <p:spPr>
          <a:xfrm flipV="0">
            <a:off x="3908986" y="3371879"/>
            <a:ext cx="3333120" cy="6017"/>
          </a:xfrm>
          <a:prstGeom prst="straightConnector1"/>
          <a:solidFill>
            <a:srgbClr val="FFFFFF"/>
          </a:solidFill>
          <a:ln w="25400">
            <a:solidFill>
              <a:srgbClr val="666666"/>
            </a:solidFill>
            <a:headEnd type="triangle" w="lg" len="lg"/>
            <a:tailEnd type="triangle" w="lg" len="lg"/>
          </a:ln>
        </p:spPr>
      </p:cxnSp>
      <p:sp>
        <p:nvSpPr>
          <p:cNvPr id="1048604" name=""/>
          <p:cNvSpPr txBox="1"/>
          <p:nvPr/>
        </p:nvSpPr>
        <p:spPr>
          <a:xfrm>
            <a:off x="1813171" y="4362750"/>
            <a:ext cx="1556263" cy="510540"/>
          </a:xfrm>
          <a:prstGeom prst="rect"/>
        </p:spPr>
        <p:txBody>
          <a:bodyPr rtlCol="0" wrap="square">
            <a:spAutoFit/>
          </a:bodyPr>
          <a:p>
            <a:r>
              <a:rPr sz="2800" lang="en-US">
                <a:solidFill>
                  <a:srgbClr val="000000"/>
                </a:solidFill>
              </a:rPr>
              <a:t>Debit</a:t>
            </a:r>
            <a:r>
              <a:rPr altLang="en-IN" sz="2800" lang="en-US">
                <a:solidFill>
                  <a:srgbClr val="000000"/>
                </a:solidFill>
              </a:rPr>
              <a:t>o</a:t>
            </a:r>
            <a:r>
              <a:rPr altLang="en-IN" sz="2800" lang="en-US">
                <a:solidFill>
                  <a:srgbClr val="000000"/>
                </a:solidFill>
              </a:rPr>
              <a:t>r</a:t>
            </a:r>
            <a:endParaRPr sz="2800" lang="en-US">
              <a:solidFill>
                <a:srgbClr val="000000"/>
              </a:solidFill>
            </a:endParaRPr>
          </a:p>
        </p:txBody>
      </p:sp>
      <p:sp>
        <p:nvSpPr>
          <p:cNvPr id="1048605" name=""/>
          <p:cNvSpPr txBox="1"/>
          <p:nvPr/>
        </p:nvSpPr>
        <p:spPr>
          <a:xfrm>
            <a:off x="8119293" y="4362178"/>
            <a:ext cx="1848166" cy="510540"/>
          </a:xfrm>
          <a:prstGeom prst="rect"/>
        </p:spPr>
        <p:txBody>
          <a:bodyPr rtlCol="0" wrap="square">
            <a:spAutoFit/>
          </a:bodyPr>
          <a:p>
            <a:r>
              <a:rPr sz="2800" lang="en-US">
                <a:solidFill>
                  <a:srgbClr val="000000"/>
                </a:solidFill>
              </a:rPr>
              <a:t> </a:t>
            </a:r>
            <a:r>
              <a:rPr sz="2800" lang="en-US">
                <a:solidFill>
                  <a:srgbClr val="000000"/>
                </a:solidFill>
              </a:rPr>
              <a:t>creditors</a:t>
            </a:r>
            <a:endParaRPr sz="2800" lang="en-US">
              <a:solidFill>
                <a:srgbClr val="000000"/>
              </a:solidFill>
            </a:endParaRPr>
          </a:p>
        </p:txBody>
      </p:sp>
      <p:sp>
        <p:nvSpPr>
          <p:cNvPr id="1048606" name=""/>
          <p:cNvSpPr txBox="1"/>
          <p:nvPr/>
        </p:nvSpPr>
        <p:spPr>
          <a:xfrm>
            <a:off x="1524000" y="4938757"/>
            <a:ext cx="3217574" cy="510541"/>
          </a:xfrm>
          <a:prstGeom prst="rect"/>
        </p:spPr>
        <p:txBody>
          <a:bodyPr rtlCol="0" wrap="square">
            <a:spAutoFit/>
          </a:bodyPr>
          <a:p>
            <a:r>
              <a:rPr sz="2800" lang="en-US">
                <a:solidFill>
                  <a:srgbClr val="000000"/>
                </a:solidFill>
              </a:rPr>
              <a:t> </a:t>
            </a:r>
            <a:r>
              <a:rPr sz="2800" lang="en-US">
                <a:solidFill>
                  <a:srgbClr val="000000"/>
                </a:solidFill>
              </a:rPr>
              <a:t>trade receivable</a:t>
            </a:r>
            <a:endParaRPr sz="2800" lang="en-US">
              <a:solidFill>
                <a:srgbClr val="000000"/>
              </a:solidFill>
            </a:endParaRPr>
          </a:p>
        </p:txBody>
      </p:sp>
      <p:sp>
        <p:nvSpPr>
          <p:cNvPr id="1048607" name=""/>
          <p:cNvSpPr txBox="1"/>
          <p:nvPr/>
        </p:nvSpPr>
        <p:spPr>
          <a:xfrm>
            <a:off x="4741573" y="5341076"/>
            <a:ext cx="4000000" cy="510540"/>
          </a:xfrm>
          <a:prstGeom prst="rect"/>
        </p:spPr>
        <p:txBody>
          <a:bodyPr rtlCol="0" wrap="square">
            <a:spAutoFit/>
          </a:bodyPr>
          <a:p>
            <a:r>
              <a:rPr sz="2800" lang="en-US">
                <a:solidFill>
                  <a:srgbClr val="000000"/>
                </a:solidFill>
              </a:rPr>
              <a:t> </a:t>
            </a:r>
            <a:r>
              <a:rPr sz="2800" lang="en-US">
                <a:solidFill>
                  <a:srgbClr val="000000"/>
                </a:solidFill>
              </a:rPr>
              <a:t> </a:t>
            </a:r>
            <a:endParaRPr sz="2800" lang="en-US">
              <a:solidFill>
                <a:srgbClr val="000000"/>
              </a:solidFill>
            </a:endParaRPr>
          </a:p>
        </p:txBody>
      </p:sp>
      <p:sp>
        <p:nvSpPr>
          <p:cNvPr id="1048608" name=""/>
          <p:cNvSpPr txBox="1"/>
          <p:nvPr/>
        </p:nvSpPr>
        <p:spPr>
          <a:xfrm>
            <a:off x="7595398" y="4938756"/>
            <a:ext cx="2895954" cy="510540"/>
          </a:xfrm>
          <a:prstGeom prst="rect"/>
        </p:spPr>
        <p:txBody>
          <a:bodyPr rtlCol="0" wrap="square">
            <a:spAutoFit/>
          </a:bodyPr>
          <a:p>
            <a:r>
              <a:rPr sz="2800" lang="en-US">
                <a:solidFill>
                  <a:srgbClr val="000000"/>
                </a:solidFill>
              </a:rPr>
              <a:t> trade receivable</a:t>
            </a:r>
            <a:endParaRPr sz="2800"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28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15" name=""/>
          <p:cNvSpPr>
            <a:spLocks noGrp="1"/>
          </p:cNvSpPr>
          <p:nvPr>
            <p:ph type="title"/>
          </p:nvPr>
        </p:nvSpPr>
        <p:spPr>
          <a:prstGeom prst="rect"/>
        </p:spPr>
        <p:txBody>
          <a:bodyPr>
            <a:normAutofit/>
          </a:bodyPr>
          <a:p>
            <a:r>
              <a:rPr altLang="en-IN" lang="en-US">
                <a:solidFill>
                  <a:srgbClr val="02A5E3"/>
                </a:solidFill>
              </a:rPr>
              <a:t>INTER COMPANY TRANSACTION </a:t>
            </a:r>
            <a:br>
              <a:rPr altLang="en-IN" lang="en-US">
                <a:solidFill>
                  <a:srgbClr val="02A5E3"/>
                </a:solidFill>
              </a:rPr>
            </a:br>
            <a:r>
              <a:rPr altLang="en-IN" lang="en-US"/>
              <a:t> </a:t>
            </a:r>
            <a:r>
              <a:rPr altLang="en-IN" lang="en-US">
                <a:solidFill>
                  <a:srgbClr val="F46D43"/>
                </a:solidFill>
              </a:rPr>
              <a:t>(</a:t>
            </a:r>
            <a:r>
              <a:rPr altLang="en-IN" lang="en-US">
                <a:solidFill>
                  <a:srgbClr val="F46D43"/>
                </a:solidFill>
              </a:rPr>
              <a:t>अंतर कंपनी व्यवहार</a:t>
            </a:r>
            <a:r>
              <a:rPr altLang="en-IN" lang="en-US">
                <a:solidFill>
                  <a:srgbClr val="F46D43"/>
                </a:solidFill>
              </a:rPr>
              <a:t>)</a:t>
            </a:r>
            <a:endParaRPr lang="en-US">
              <a:solidFill>
                <a:srgbClr val="F46D43"/>
              </a:solidFill>
            </a:endParaRPr>
          </a:p>
        </p:txBody>
      </p:sp>
      <p:sp>
        <p:nvSpPr>
          <p:cNvPr id="1048616" name=""/>
          <p:cNvSpPr>
            <a:spLocks noGrp="1"/>
          </p:cNvSpPr>
          <p:nvPr>
            <p:ph sz="half" idx="1"/>
          </p:nvPr>
        </p:nvSpPr>
        <p:spPr>
          <a:xfrm>
            <a:off x="2152650" y="1825625"/>
            <a:ext cx="3886200" cy="3012440"/>
          </a:xfrm>
          <a:prstGeom prst="rect"/>
        </p:spPr>
        <p:txBody>
          <a:bodyPr rtlCol="0" wrap="square">
            <a:spAutoFit/>
          </a:bodyPr>
          <a:p>
            <a:r>
              <a:rPr altLang="en-IN" sz="2800" lang="en-US">
                <a:solidFill>
                  <a:srgbClr val="000000"/>
                </a:solidFill>
              </a:rPr>
              <a:t>H</a:t>
            </a:r>
            <a:r>
              <a:rPr altLang="en-IN" sz="2800" lang="en-US">
                <a:solidFill>
                  <a:srgbClr val="000000"/>
                </a:solidFill>
              </a:rPr>
              <a:t>o</a:t>
            </a:r>
            <a:r>
              <a:rPr altLang="en-IN" sz="2800" lang="en-US">
                <a:solidFill>
                  <a:srgbClr val="000000"/>
                </a:solidFill>
              </a:rPr>
              <a:t>l</a:t>
            </a:r>
            <a:r>
              <a:rPr altLang="en-IN" sz="2800" lang="en-US">
                <a:solidFill>
                  <a:srgbClr val="000000"/>
                </a:solidFill>
              </a:rPr>
              <a:t>d</a:t>
            </a:r>
            <a:r>
              <a:rPr altLang="en-IN" sz="2800" lang="en-US">
                <a:solidFill>
                  <a:srgbClr val="000000"/>
                </a:solidFill>
              </a:rPr>
              <a:t>i</a:t>
            </a:r>
            <a:r>
              <a:rPr altLang="en-IN" sz="2800" lang="en-US">
                <a:solidFill>
                  <a:srgbClr val="000000"/>
                </a:solidFill>
              </a:rPr>
              <a:t>n</a:t>
            </a:r>
            <a:r>
              <a:rPr altLang="en-IN" sz="2800" lang="en-US">
                <a:solidFill>
                  <a:srgbClr val="000000"/>
                </a:solidFill>
              </a:rPr>
              <a:t>g</a:t>
            </a:r>
            <a:r>
              <a:rPr altLang="en-IN" sz="2800" lang="en-US">
                <a:solidFill>
                  <a:srgbClr val="000000"/>
                </a:solidFill>
              </a:rPr>
              <a:t> </a:t>
            </a:r>
            <a:r>
              <a:rPr altLang="en-IN" sz="2800" lang="en-US">
                <a:solidFill>
                  <a:srgbClr val="000000"/>
                </a:solidFill>
              </a:rPr>
              <a:t>c</a:t>
            </a:r>
            <a:r>
              <a:rPr altLang="en-IN" sz="2800" lang="en-US">
                <a:solidFill>
                  <a:srgbClr val="000000"/>
                </a:solidFill>
              </a:rPr>
              <a:t>o</a:t>
            </a:r>
            <a:r>
              <a:rPr altLang="en-IN" sz="2800" lang="en-US">
                <a:solidFill>
                  <a:srgbClr val="000000"/>
                </a:solidFill>
              </a:rPr>
              <a:t>m</a:t>
            </a:r>
            <a:r>
              <a:rPr altLang="en-IN" sz="2800" lang="en-US">
                <a:solidFill>
                  <a:srgbClr val="000000"/>
                </a:solidFill>
              </a:rPr>
              <a:t>p</a:t>
            </a:r>
            <a:r>
              <a:rPr altLang="en-IN" sz="2800" lang="en-US">
                <a:solidFill>
                  <a:srgbClr val="000000"/>
                </a:solidFill>
              </a:rPr>
              <a:t>(</a:t>
            </a:r>
            <a:r>
              <a:rPr altLang="en-IN" sz="2800" lang="en-US">
                <a:solidFill>
                  <a:srgbClr val="000000"/>
                </a:solidFill>
              </a:rPr>
              <a:t>h</a:t>
            </a:r>
            <a:r>
              <a:rPr altLang="en-IN" sz="2800" lang="en-US">
                <a:solidFill>
                  <a:srgbClr val="000000"/>
                </a:solidFill>
              </a:rPr>
              <a:t>)</a:t>
            </a:r>
            <a:endParaRPr sz="2800" lang="en-US">
              <a:solidFill>
                <a:srgbClr val="000000"/>
              </a:solidFill>
            </a:endParaRPr>
          </a:p>
          <a:p>
            <a:r>
              <a:rPr sz="2800" lang="en-US">
                <a:solidFill>
                  <a:srgbClr val="000000"/>
                </a:solidFill>
              </a:rPr>
              <a:t>Debtors</a:t>
            </a:r>
            <a:endParaRPr sz="2800" lang="en-US">
              <a:solidFill>
                <a:srgbClr val="000000"/>
              </a:solidFill>
            </a:endParaRPr>
          </a:p>
          <a:p>
            <a:r>
              <a:rPr sz="2800" lang="en-US">
                <a:solidFill>
                  <a:srgbClr val="000000"/>
                </a:solidFill>
              </a:rPr>
              <a:t> </a:t>
            </a:r>
            <a:r>
              <a:rPr sz="2800" lang="en-US">
                <a:solidFill>
                  <a:srgbClr val="000000"/>
                </a:solidFill>
              </a:rPr>
              <a:t>trade receivable</a:t>
            </a:r>
            <a:endParaRPr sz="2800" lang="en-US">
              <a:solidFill>
                <a:srgbClr val="000000"/>
              </a:solidFill>
            </a:endParaRPr>
          </a:p>
          <a:p>
            <a:r>
              <a:rPr sz="2800" lang="en-US">
                <a:solidFill>
                  <a:srgbClr val="000000"/>
                </a:solidFill>
              </a:rPr>
              <a:t> </a:t>
            </a:r>
            <a:r>
              <a:rPr sz="2800" lang="en-US">
                <a:solidFill>
                  <a:srgbClr val="000000"/>
                </a:solidFill>
              </a:rPr>
              <a:t>loan to</a:t>
            </a:r>
            <a:r>
              <a:rPr sz="2800" lang="en-US">
                <a:solidFill>
                  <a:srgbClr val="000000"/>
                </a:solidFill>
              </a:rPr>
              <a:t>  </a:t>
            </a:r>
            <a:r>
              <a:rPr altLang="en-IN" sz="2800" lang="en-US">
                <a:solidFill>
                  <a:srgbClr val="000000"/>
                </a:solidFill>
              </a:rPr>
              <a:t>s</a:t>
            </a:r>
            <a:endParaRPr sz="2800" lang="en-US">
              <a:solidFill>
                <a:srgbClr val="000000"/>
              </a:solidFill>
            </a:endParaRPr>
          </a:p>
          <a:p>
            <a:endParaRPr sz="2800" lang="en-US">
              <a:solidFill>
                <a:srgbClr val="000000"/>
              </a:solidFill>
            </a:endParaRPr>
          </a:p>
          <a:p>
            <a:endParaRPr sz="2800" lang="en-US">
              <a:solidFill>
                <a:srgbClr val="000000"/>
              </a:solidFill>
            </a:endParaRPr>
          </a:p>
        </p:txBody>
      </p:sp>
      <p:sp>
        <p:nvSpPr>
          <p:cNvPr id="1048617" name=""/>
          <p:cNvSpPr>
            <a:spLocks noGrp="1"/>
          </p:cNvSpPr>
          <p:nvPr>
            <p:ph sz="half" idx="2"/>
          </p:nvPr>
        </p:nvSpPr>
        <p:spPr>
          <a:xfrm>
            <a:off x="6153150" y="1825625"/>
            <a:ext cx="3886200" cy="1996439"/>
          </a:xfrm>
          <a:prstGeom prst="rect"/>
        </p:spPr>
        <p:txBody>
          <a:bodyPr rtlCol="0" wrap="square">
            <a:spAutoFit/>
          </a:bodyPr>
          <a:p>
            <a:r>
              <a:rPr altLang="en-IN" sz="2800" lang="en-US">
                <a:solidFill>
                  <a:srgbClr val="000000"/>
                </a:solidFill>
              </a:rPr>
              <a:t> </a:t>
            </a:r>
            <a:r>
              <a:rPr altLang="en-IN" sz="2800" lang="en-US">
                <a:solidFill>
                  <a:srgbClr val="000000"/>
                </a:solidFill>
              </a:rPr>
              <a:t> </a:t>
            </a:r>
            <a:r>
              <a:rPr altLang="en-IN" sz="2800" lang="en-US">
                <a:solidFill>
                  <a:srgbClr val="000000"/>
                </a:solidFill>
              </a:rPr>
              <a:t> </a:t>
            </a:r>
            <a:r>
              <a:rPr altLang="en-IN" sz="2800" lang="en-US">
                <a:solidFill>
                  <a:srgbClr val="000000"/>
                </a:solidFill>
              </a:rPr>
              <a:t> </a:t>
            </a:r>
            <a:r>
              <a:rPr altLang="en-IN" sz="2800" lang="en-US">
                <a:solidFill>
                  <a:srgbClr val="000000"/>
                </a:solidFill>
              </a:rPr>
              <a:t> </a:t>
            </a:r>
            <a:r>
              <a:rPr altLang="en-IN" sz="2800" lang="en-US">
                <a:solidFill>
                  <a:srgbClr val="000000"/>
                </a:solidFill>
              </a:rPr>
              <a:t>Subsidiary </a:t>
            </a:r>
            <a:r>
              <a:rPr altLang="en-IN" sz="2800" lang="en-US">
                <a:solidFill>
                  <a:srgbClr val="000000"/>
                </a:solidFill>
              </a:rPr>
              <a:t>c</a:t>
            </a:r>
            <a:r>
              <a:rPr altLang="en-IN" sz="2800" lang="en-US">
                <a:solidFill>
                  <a:srgbClr val="000000"/>
                </a:solidFill>
              </a:rPr>
              <a:t>o</a:t>
            </a:r>
            <a:r>
              <a:rPr altLang="en-IN" sz="2800" lang="en-US">
                <a:solidFill>
                  <a:srgbClr val="000000"/>
                </a:solidFill>
              </a:rPr>
              <a:t>m</a:t>
            </a:r>
            <a:r>
              <a:rPr altLang="en-IN" sz="2800" lang="en-US">
                <a:solidFill>
                  <a:srgbClr val="000000"/>
                </a:solidFill>
              </a:rPr>
              <a:t>p</a:t>
            </a:r>
            <a:r>
              <a:rPr altLang="en-IN" sz="2800" lang="en-US">
                <a:solidFill>
                  <a:srgbClr val="000000"/>
                </a:solidFill>
              </a:rPr>
              <a:t>(</a:t>
            </a:r>
            <a:r>
              <a:rPr altLang="en-IN" sz="2800" lang="en-US">
                <a:solidFill>
                  <a:srgbClr val="000000"/>
                </a:solidFill>
              </a:rPr>
              <a:t>s</a:t>
            </a:r>
            <a:r>
              <a:rPr altLang="en-IN" sz="2800" lang="en-US">
                <a:solidFill>
                  <a:srgbClr val="000000"/>
                </a:solidFill>
              </a:rPr>
              <a:t>)</a:t>
            </a:r>
            <a:endParaRPr sz="2800" lang="en-US">
              <a:solidFill>
                <a:srgbClr val="000000"/>
              </a:solidFill>
            </a:endParaRPr>
          </a:p>
          <a:p>
            <a:r>
              <a:rPr altLang="en-IN" sz="2800" lang="en-US">
                <a:solidFill>
                  <a:srgbClr val="000000"/>
                </a:solidFill>
              </a:rPr>
              <a:t> </a:t>
            </a:r>
            <a:r>
              <a:rPr altLang="en-IN" sz="2800" lang="en-US">
                <a:solidFill>
                  <a:srgbClr val="000000"/>
                </a:solidFill>
              </a:rPr>
              <a:t> </a:t>
            </a:r>
            <a:r>
              <a:rPr altLang="en-IN" sz="2800" lang="en-US">
                <a:solidFill>
                  <a:srgbClr val="000000"/>
                </a:solidFill>
              </a:rPr>
              <a:t> </a:t>
            </a:r>
            <a:r>
              <a:rPr altLang="en-IN" sz="2800" lang="en-US">
                <a:solidFill>
                  <a:srgbClr val="000000"/>
                </a:solidFill>
              </a:rPr>
              <a:t> </a:t>
            </a:r>
            <a:r>
              <a:rPr altLang="en-IN" sz="2800" lang="en-US">
                <a:solidFill>
                  <a:srgbClr val="000000"/>
                </a:solidFill>
              </a:rPr>
              <a:t> </a:t>
            </a:r>
            <a:r>
              <a:rPr altLang="en-IN" sz="2800" lang="en-US">
                <a:solidFill>
                  <a:srgbClr val="000000"/>
                </a:solidFill>
              </a:rPr>
              <a:t>creditors</a:t>
            </a:r>
            <a:endParaRPr sz="2800" lang="en-US">
              <a:solidFill>
                <a:srgbClr val="000000"/>
              </a:solidFill>
            </a:endParaRPr>
          </a:p>
          <a:p>
            <a:r>
              <a:rPr altLang="en-IN" sz="2800" lang="en-US">
                <a:solidFill>
                  <a:srgbClr val="000000"/>
                </a:solidFill>
              </a:rPr>
              <a:t> </a:t>
            </a:r>
            <a:r>
              <a:rPr altLang="en-IN" sz="2800" lang="en-US">
                <a:solidFill>
                  <a:srgbClr val="000000"/>
                </a:solidFill>
              </a:rPr>
              <a:t>trade payable</a:t>
            </a:r>
            <a:endParaRPr sz="2800" lang="en-US">
              <a:solidFill>
                <a:srgbClr val="000000"/>
              </a:solidFill>
            </a:endParaRPr>
          </a:p>
          <a:p>
            <a:r>
              <a:rPr altLang="en-IN" sz="2800" lang="en-US">
                <a:solidFill>
                  <a:srgbClr val="000000"/>
                </a:solidFill>
              </a:rPr>
              <a:t> </a:t>
            </a:r>
            <a:r>
              <a:rPr altLang="en-IN" sz="2800" lang="en-US">
                <a:solidFill>
                  <a:srgbClr val="000000"/>
                </a:solidFill>
              </a:rPr>
              <a:t>loan from</a:t>
            </a:r>
            <a:r>
              <a:rPr altLang="en-IN" sz="2800" lang="en-US">
                <a:solidFill>
                  <a:srgbClr val="000000"/>
                </a:solidFill>
              </a:rPr>
              <a:t>(</a:t>
            </a:r>
            <a:r>
              <a:rPr altLang="en-IN" sz="2800" lang="en-US">
                <a:solidFill>
                  <a:srgbClr val="000000"/>
                </a:solidFill>
              </a:rPr>
              <a:t> h</a:t>
            </a:r>
            <a:r>
              <a:rPr altLang="en-IN" sz="2800" lang="en-US">
                <a:solidFill>
                  <a:srgbClr val="000000"/>
                </a:solidFill>
              </a:rPr>
              <a:t>)</a:t>
            </a:r>
            <a:endParaRPr sz="2800" lang="en-US">
              <a:solidFill>
                <a:srgbClr val="000000"/>
              </a:solidFill>
            </a:endParaRPr>
          </a:p>
        </p:txBody>
      </p:sp>
      <p:cxnSp>
        <p:nvCxnSpPr>
          <p:cNvPr id="3145729" name=""/>
          <p:cNvCxnSpPr>
            <a:cxnSpLocks/>
          </p:cNvCxnSpPr>
          <p:nvPr/>
        </p:nvCxnSpPr>
        <p:spPr>
          <a:xfrm flipV="1">
            <a:off x="4934397" y="1878088"/>
            <a:ext cx="922111" cy="161292"/>
          </a:xfrm>
          <a:prstGeom prst="straightConnector1"/>
          <a:ln w="25400">
            <a:solidFill>
              <a:srgbClr val="666666"/>
            </a:solidFill>
            <a:tailEnd type="triangle" w="lg" len="lg"/>
          </a:ln>
        </p:spPr>
      </p:cxn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3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21" name=""/>
          <p:cNvSpPr txBox="1"/>
          <p:nvPr/>
        </p:nvSpPr>
        <p:spPr>
          <a:xfrm>
            <a:off x="4096000" y="201152"/>
            <a:ext cx="4000000" cy="929639"/>
          </a:xfrm>
          <a:prstGeom prst="rect"/>
        </p:spPr>
        <p:txBody>
          <a:bodyPr anchor="t" anchorCtr="1" rtlCol="0" wrap="square">
            <a:spAutoFit/>
          </a:bodyPr>
          <a:p>
            <a:pPr algn="ctr"/>
            <a:r>
              <a:rPr sz="2800" lang="en-US">
                <a:solidFill>
                  <a:srgbClr val="000000"/>
                </a:solidFill>
              </a:rPr>
              <a:t> </a:t>
            </a:r>
            <a:r>
              <a:rPr sz="2800" lang="en-US">
                <a:solidFill>
                  <a:srgbClr val="000000"/>
                </a:solidFill>
              </a:rPr>
              <a:t>unrealized profit</a:t>
            </a:r>
            <a:r>
              <a:rPr sz="2800" lang="en-US">
                <a:solidFill>
                  <a:srgbClr val="000000"/>
                </a:solidFill>
              </a:rPr>
              <a:t> </a:t>
            </a:r>
            <a:endParaRPr sz="2800" lang="en-US">
              <a:solidFill>
                <a:srgbClr val="000000"/>
              </a:solidFill>
            </a:endParaRPr>
          </a:p>
          <a:p>
            <a:pPr algn="ctr"/>
            <a:r>
              <a:rPr sz="2800" lang="en-US">
                <a:solidFill>
                  <a:srgbClr val="000000"/>
                </a:solidFill>
              </a:rPr>
              <a:t> </a:t>
            </a:r>
            <a:r>
              <a:rPr sz="2800" lang="en-US">
                <a:solidFill>
                  <a:srgbClr val="000000"/>
                </a:solidFill>
              </a:rPr>
              <a:t>न</a:t>
            </a:r>
            <a:r>
              <a:rPr altLang="en-IN" sz="2800" lang="en-US">
                <a:solidFill>
                  <a:srgbClr val="000000"/>
                </a:solidFill>
              </a:rPr>
              <a:t> </a:t>
            </a:r>
            <a:r>
              <a:rPr sz="2800" lang="en-US">
                <a:solidFill>
                  <a:srgbClr val="000000"/>
                </a:solidFill>
              </a:rPr>
              <a:t>वसूल हुआ लाभ</a:t>
            </a:r>
            <a:endParaRPr sz="2800" lang="en-US">
              <a:solidFill>
                <a:srgbClr val="000000"/>
              </a:solidFill>
            </a:endParaRPr>
          </a:p>
        </p:txBody>
      </p:sp>
      <p:sp>
        <p:nvSpPr>
          <p:cNvPr id="1048622" name=""/>
          <p:cNvSpPr txBox="1"/>
          <p:nvPr/>
        </p:nvSpPr>
        <p:spPr>
          <a:xfrm>
            <a:off x="1524000" y="1556026"/>
            <a:ext cx="2899002" cy="510540"/>
          </a:xfrm>
          <a:prstGeom prst="rect"/>
        </p:spPr>
        <p:txBody>
          <a:bodyPr rtlCol="0" wrap="square">
            <a:spAutoFit/>
          </a:bodyPr>
          <a:p>
            <a:r>
              <a:rPr sz="2800" lang="en-US">
                <a:solidFill>
                  <a:srgbClr val="000000"/>
                </a:solidFill>
              </a:rPr>
              <a:t> holding comp</a:t>
            </a:r>
            <a:endParaRPr sz="2800" lang="en-US">
              <a:solidFill>
                <a:srgbClr val="000000"/>
              </a:solidFill>
            </a:endParaRPr>
          </a:p>
        </p:txBody>
      </p:sp>
      <p:sp>
        <p:nvSpPr>
          <p:cNvPr id="1048623" name=""/>
          <p:cNvSpPr txBox="1"/>
          <p:nvPr/>
        </p:nvSpPr>
        <p:spPr>
          <a:xfrm>
            <a:off x="4858058" y="1556025"/>
            <a:ext cx="2989638" cy="510540"/>
          </a:xfrm>
          <a:prstGeom prst="rect"/>
        </p:spPr>
        <p:txBody>
          <a:bodyPr rtlCol="0" wrap="square">
            <a:spAutoFit/>
          </a:bodyPr>
          <a:p>
            <a:r>
              <a:rPr sz="2800" lang="en-US">
                <a:solidFill>
                  <a:srgbClr val="000000"/>
                </a:solidFill>
              </a:rPr>
              <a:t> subsidiary comp</a:t>
            </a:r>
            <a:endParaRPr sz="2800" lang="en-US">
              <a:solidFill>
                <a:srgbClr val="000000"/>
              </a:solidFill>
            </a:endParaRPr>
          </a:p>
        </p:txBody>
      </p:sp>
      <p:sp>
        <p:nvSpPr>
          <p:cNvPr id="1048624" name=""/>
          <p:cNvSpPr txBox="1"/>
          <p:nvPr/>
        </p:nvSpPr>
        <p:spPr>
          <a:xfrm>
            <a:off x="1795542" y="2918459"/>
            <a:ext cx="1799896" cy="510540"/>
          </a:xfrm>
          <a:prstGeom prst="rect"/>
        </p:spPr>
        <p:txBody>
          <a:bodyPr rtlCol="0" wrap="square">
            <a:spAutoFit/>
          </a:bodyPr>
          <a:p>
            <a:r>
              <a:rPr sz="2800" lang="en-US">
                <a:solidFill>
                  <a:srgbClr val="000000"/>
                </a:solidFill>
              </a:rPr>
              <a:t> </a:t>
            </a:r>
            <a:r>
              <a:rPr sz="2800" lang="en-US">
                <a:solidFill>
                  <a:srgbClr val="000000"/>
                </a:solidFill>
              </a:rPr>
              <a:t>sales</a:t>
            </a:r>
            <a:r>
              <a:rPr altLang="en-IN" sz="2800" lang="en-US">
                <a:solidFill>
                  <a:srgbClr val="000000"/>
                </a:solidFill>
              </a:rPr>
              <a:t> </a:t>
            </a:r>
            <a:endParaRPr sz="2800" lang="en-US">
              <a:solidFill>
                <a:srgbClr val="000000"/>
              </a:solidFill>
            </a:endParaRPr>
          </a:p>
        </p:txBody>
      </p:sp>
      <p:sp>
        <p:nvSpPr>
          <p:cNvPr id="1048625" name=""/>
          <p:cNvSpPr txBox="1"/>
          <p:nvPr/>
        </p:nvSpPr>
        <p:spPr>
          <a:xfrm>
            <a:off x="5340081" y="2577104"/>
            <a:ext cx="2165841" cy="929639"/>
          </a:xfrm>
          <a:prstGeom prst="rect"/>
        </p:spPr>
        <p:txBody>
          <a:bodyPr rtlCol="0" wrap="square">
            <a:spAutoFit/>
          </a:bodyPr>
          <a:p>
            <a:r>
              <a:rPr sz="2800" lang="en-US">
                <a:solidFill>
                  <a:srgbClr val="000000"/>
                </a:solidFill>
              </a:rPr>
              <a:t> </a:t>
            </a:r>
            <a:r>
              <a:rPr sz="2800" lang="en-US">
                <a:solidFill>
                  <a:srgbClr val="000000"/>
                </a:solidFill>
              </a:rPr>
              <a:t>purchase</a:t>
            </a:r>
            <a:r>
              <a:rPr altLang="en-IN" sz="2800" lang="en-US">
                <a:solidFill>
                  <a:srgbClr val="000000"/>
                </a:solidFill>
              </a:rPr>
              <a:t> </a:t>
            </a:r>
            <a:r>
              <a:rPr altLang="en-IN" sz="2800" lang="en-IN">
                <a:solidFill>
                  <a:srgbClr val="000000"/>
                </a:solidFill>
              </a:rPr>
              <a:t>₹</a:t>
            </a:r>
            <a:r>
              <a:rPr altLang="en-IN" sz="2800" lang="en-US">
                <a:solidFill>
                  <a:srgbClr val="000000"/>
                </a:solidFill>
              </a:rPr>
              <a:t>1</a:t>
            </a:r>
            <a:r>
              <a:rPr altLang="en-IN" sz="2800" lang="en-US">
                <a:solidFill>
                  <a:srgbClr val="000000"/>
                </a:solidFill>
              </a:rPr>
              <a:t>5</a:t>
            </a:r>
            <a:r>
              <a:rPr altLang="en-IN" sz="2800" lang="en-US">
                <a:solidFill>
                  <a:srgbClr val="000000"/>
                </a:solidFill>
              </a:rPr>
              <a:t>0</a:t>
            </a:r>
            <a:r>
              <a:rPr altLang="en-IN" sz="2800" lang="en-US">
                <a:solidFill>
                  <a:srgbClr val="000000"/>
                </a:solidFill>
              </a:rPr>
              <a:t>0</a:t>
            </a:r>
            <a:r>
              <a:rPr altLang="en-IN" sz="2800" lang="en-US">
                <a:solidFill>
                  <a:srgbClr val="000000"/>
                </a:solidFill>
              </a:rPr>
              <a:t>0</a:t>
            </a:r>
            <a:endParaRPr sz="2800" lang="en-US">
              <a:solidFill>
                <a:srgbClr val="000000"/>
              </a:solidFill>
            </a:endParaRPr>
          </a:p>
        </p:txBody>
      </p:sp>
      <p:sp>
        <p:nvSpPr>
          <p:cNvPr id="1048626" name=""/>
          <p:cNvSpPr txBox="1"/>
          <p:nvPr/>
        </p:nvSpPr>
        <p:spPr>
          <a:xfrm>
            <a:off x="7974055" y="1988818"/>
            <a:ext cx="2046697" cy="929641"/>
          </a:xfrm>
          <a:prstGeom prst="rect"/>
        </p:spPr>
        <p:txBody>
          <a:bodyPr rtlCol="0" wrap="square">
            <a:spAutoFit/>
          </a:bodyPr>
          <a:p>
            <a:r>
              <a:rPr sz="2800" lang="en-US">
                <a:solidFill>
                  <a:srgbClr val="000000"/>
                </a:solidFill>
              </a:rPr>
              <a:t>Sold</a:t>
            </a:r>
            <a:r>
              <a:rPr altLang="en-IN" sz="2800" lang="en-US">
                <a:solidFill>
                  <a:srgbClr val="000000"/>
                </a:solidFill>
              </a:rPr>
              <a:t> </a:t>
            </a:r>
            <a:r>
              <a:rPr altLang="en-IN" sz="2800" lang="en-IN">
                <a:solidFill>
                  <a:srgbClr val="000000"/>
                </a:solidFill>
              </a:rPr>
              <a:t>₹</a:t>
            </a:r>
            <a:r>
              <a:rPr altLang="en-IN" sz="2800" lang="en-US">
                <a:solidFill>
                  <a:srgbClr val="000000"/>
                </a:solidFill>
              </a:rPr>
              <a:t>1</a:t>
            </a:r>
            <a:r>
              <a:rPr altLang="en-IN" sz="2800" lang="en-US">
                <a:solidFill>
                  <a:srgbClr val="000000"/>
                </a:solidFill>
              </a:rPr>
              <a:t>0</a:t>
            </a:r>
            <a:r>
              <a:rPr altLang="en-IN" sz="2800" lang="en-US">
                <a:solidFill>
                  <a:srgbClr val="000000"/>
                </a:solidFill>
              </a:rPr>
              <a:t>0</a:t>
            </a:r>
            <a:r>
              <a:rPr altLang="en-IN" sz="2800" lang="en-US">
                <a:solidFill>
                  <a:srgbClr val="000000"/>
                </a:solidFill>
              </a:rPr>
              <a:t>0</a:t>
            </a:r>
            <a:r>
              <a:rPr altLang="en-IN" sz="2800" lang="en-US">
                <a:solidFill>
                  <a:srgbClr val="000000"/>
                </a:solidFill>
              </a:rPr>
              <a:t>0</a:t>
            </a:r>
            <a:r>
              <a:rPr altLang="en-IN" sz="2800" lang="en-US">
                <a:solidFill>
                  <a:srgbClr val="000000"/>
                </a:solidFill>
              </a:rPr>
              <a:t>0</a:t>
            </a:r>
            <a:endParaRPr sz="2800" lang="en-US">
              <a:solidFill>
                <a:srgbClr val="000000"/>
              </a:solidFill>
            </a:endParaRPr>
          </a:p>
        </p:txBody>
      </p:sp>
      <p:sp>
        <p:nvSpPr>
          <p:cNvPr id="1048627" name=""/>
          <p:cNvSpPr txBox="1"/>
          <p:nvPr/>
        </p:nvSpPr>
        <p:spPr>
          <a:xfrm>
            <a:off x="7847696" y="3506743"/>
            <a:ext cx="2638085" cy="929640"/>
          </a:xfrm>
          <a:prstGeom prst="rect"/>
        </p:spPr>
        <p:txBody>
          <a:bodyPr rtlCol="0" wrap="square">
            <a:spAutoFit/>
          </a:bodyPr>
          <a:p>
            <a:r>
              <a:rPr sz="2800" lang="en-US">
                <a:solidFill>
                  <a:srgbClr val="000000"/>
                </a:solidFill>
              </a:rPr>
              <a:t> </a:t>
            </a:r>
            <a:r>
              <a:rPr sz="2800" lang="en-US">
                <a:solidFill>
                  <a:srgbClr val="000000"/>
                </a:solidFill>
              </a:rPr>
              <a:t>unsold stock</a:t>
            </a:r>
            <a:r>
              <a:rPr altLang="en-IN" sz="2800" lang="en-US">
                <a:solidFill>
                  <a:srgbClr val="000000"/>
                </a:solidFill>
              </a:rPr>
              <a:t> </a:t>
            </a:r>
            <a:r>
              <a:rPr altLang="en-IN" sz="2800" lang="en-IN">
                <a:solidFill>
                  <a:srgbClr val="000000"/>
                </a:solidFill>
              </a:rPr>
              <a:t>₹</a:t>
            </a:r>
            <a:r>
              <a:rPr altLang="en-IN" sz="2800" lang="en-US">
                <a:solidFill>
                  <a:srgbClr val="000000"/>
                </a:solidFill>
              </a:rPr>
              <a:t>5</a:t>
            </a:r>
            <a:r>
              <a:rPr altLang="en-IN" sz="2800" lang="en-US">
                <a:solidFill>
                  <a:srgbClr val="000000"/>
                </a:solidFill>
              </a:rPr>
              <a:t>0</a:t>
            </a:r>
            <a:r>
              <a:rPr altLang="en-IN" sz="2800" lang="en-US">
                <a:solidFill>
                  <a:srgbClr val="000000"/>
                </a:solidFill>
              </a:rPr>
              <a:t>0</a:t>
            </a:r>
            <a:r>
              <a:rPr altLang="en-IN" sz="2800" lang="en-US">
                <a:solidFill>
                  <a:srgbClr val="000000"/>
                </a:solidFill>
              </a:rPr>
              <a:t>0</a:t>
            </a:r>
            <a:r>
              <a:rPr altLang="en-IN" sz="2800" lang="en-US">
                <a:solidFill>
                  <a:srgbClr val="000000"/>
                </a:solidFill>
              </a:rPr>
              <a:t>0</a:t>
            </a:r>
            <a:endParaRPr sz="2800" lang="en-US">
              <a:solidFill>
                <a:srgbClr val="000000"/>
              </a:solidFill>
            </a:endParaRPr>
          </a:p>
        </p:txBody>
      </p:sp>
      <p:sp>
        <p:nvSpPr>
          <p:cNvPr id="1048628" name=""/>
          <p:cNvSpPr txBox="1"/>
          <p:nvPr/>
        </p:nvSpPr>
        <p:spPr>
          <a:xfrm>
            <a:off x="2695489" y="2531383"/>
            <a:ext cx="2763632" cy="510540"/>
          </a:xfrm>
          <a:prstGeom prst="rect"/>
        </p:spPr>
        <p:txBody>
          <a:bodyPr rtlCol="0" wrap="square">
            <a:spAutoFit/>
          </a:bodyPr>
          <a:p>
            <a:r>
              <a:rPr sz="2800" lang="en-US">
                <a:solidFill>
                  <a:srgbClr val="000000"/>
                </a:solidFill>
              </a:rPr>
              <a:t> cost plus 25%</a:t>
            </a:r>
            <a:endParaRPr sz="2800" lang="en-US">
              <a:solidFill>
                <a:srgbClr val="000000"/>
              </a:solidFill>
            </a:endParaRPr>
          </a:p>
        </p:txBody>
      </p:sp>
      <p:sp>
        <p:nvSpPr>
          <p:cNvPr id="1048629" name=""/>
          <p:cNvSpPr txBox="1"/>
          <p:nvPr/>
        </p:nvSpPr>
        <p:spPr>
          <a:xfrm>
            <a:off x="2695489" y="4953058"/>
            <a:ext cx="4000000" cy="510541"/>
          </a:xfrm>
          <a:prstGeom prst="rect"/>
        </p:spPr>
        <p:txBody>
          <a:bodyPr rtlCol="0" wrap="square">
            <a:spAutoFit/>
          </a:bodyPr>
          <a:p>
            <a:r>
              <a:rPr sz="2800" lang="en-US">
                <a:solidFill>
                  <a:srgbClr val="000000"/>
                </a:solidFill>
              </a:rPr>
              <a:t> </a:t>
            </a:r>
            <a:endParaRPr sz="2800" lang="en-US">
              <a:solidFill>
                <a:srgbClr val="000000"/>
              </a:solidFill>
            </a:endParaRPr>
          </a:p>
        </p:txBody>
      </p:sp>
      <p:sp>
        <p:nvSpPr>
          <p:cNvPr id="1048630" name=""/>
          <p:cNvSpPr txBox="1"/>
          <p:nvPr/>
        </p:nvSpPr>
        <p:spPr>
          <a:xfrm>
            <a:off x="1616604" y="4184152"/>
            <a:ext cx="6157768" cy="510541"/>
          </a:xfrm>
          <a:prstGeom prst="rect"/>
        </p:spPr>
        <p:txBody>
          <a:bodyPr rtlCol="0" wrap="square">
            <a:spAutoFit/>
          </a:bodyPr>
          <a:p>
            <a:r>
              <a:rPr sz="2800" lang="en-US">
                <a:solidFill>
                  <a:srgbClr val="000000"/>
                </a:solidFill>
              </a:rPr>
              <a:t> </a:t>
            </a:r>
            <a:r>
              <a:rPr sz="2800" lang="en-US">
                <a:solidFill>
                  <a:srgbClr val="000000"/>
                </a:solidFill>
              </a:rPr>
              <a:t>unrealized profit</a:t>
            </a:r>
            <a:r>
              <a:rPr altLang="en-IN" sz="2800" lang="en-US">
                <a:solidFill>
                  <a:srgbClr val="000000"/>
                </a:solidFill>
              </a:rPr>
              <a:t>=</a:t>
            </a:r>
            <a:r>
              <a:rPr altLang="en-IN" sz="2800" lang="en-US">
                <a:solidFill>
                  <a:srgbClr val="000000"/>
                </a:solidFill>
              </a:rPr>
              <a:t>S</a:t>
            </a:r>
            <a:r>
              <a:rPr altLang="en-IN" sz="2800" lang="en-US">
                <a:solidFill>
                  <a:srgbClr val="000000"/>
                </a:solidFill>
              </a:rPr>
              <a:t>P</a:t>
            </a:r>
            <a:r>
              <a:rPr altLang="en-IN" sz="2800" lang="en-US">
                <a:solidFill>
                  <a:srgbClr val="000000"/>
                </a:solidFill>
              </a:rPr>
              <a:t>/</a:t>
            </a:r>
            <a:r>
              <a:rPr altLang="en-IN" sz="2800" lang="en-US">
                <a:solidFill>
                  <a:srgbClr val="000000"/>
                </a:solidFill>
              </a:rPr>
              <a:t>(</a:t>
            </a:r>
            <a:r>
              <a:rPr altLang="en-IN" sz="2800" lang="en-US">
                <a:solidFill>
                  <a:srgbClr val="000000"/>
                </a:solidFill>
              </a:rPr>
              <a:t>1</a:t>
            </a:r>
            <a:r>
              <a:rPr altLang="en-IN" sz="2800" lang="en-US">
                <a:solidFill>
                  <a:srgbClr val="000000"/>
                </a:solidFill>
              </a:rPr>
              <a:t>0</a:t>
            </a:r>
            <a:r>
              <a:rPr altLang="en-IN" sz="2800" lang="en-US">
                <a:solidFill>
                  <a:srgbClr val="000000"/>
                </a:solidFill>
              </a:rPr>
              <a:t>0</a:t>
            </a:r>
            <a:r>
              <a:rPr altLang="en-IN" sz="2800" lang="en-US">
                <a:solidFill>
                  <a:srgbClr val="000000"/>
                </a:solidFill>
              </a:rPr>
              <a:t>+</a:t>
            </a:r>
            <a:r>
              <a:rPr altLang="en-IN" sz="2800" lang="en-US">
                <a:solidFill>
                  <a:srgbClr val="000000"/>
                </a:solidFill>
              </a:rPr>
              <a:t>R</a:t>
            </a:r>
            <a:r>
              <a:rPr altLang="en-IN" sz="2800" lang="en-US">
                <a:solidFill>
                  <a:srgbClr val="000000"/>
                </a:solidFill>
              </a:rPr>
              <a:t>)</a:t>
            </a:r>
            <a:r>
              <a:rPr altLang="en-IN" sz="2800" lang="en-IN">
                <a:solidFill>
                  <a:srgbClr val="000000"/>
                </a:solidFill>
              </a:rPr>
              <a:t>×</a:t>
            </a:r>
            <a:r>
              <a:rPr altLang="en-IN" sz="2800" lang="en-US">
                <a:solidFill>
                  <a:srgbClr val="000000"/>
                </a:solidFill>
              </a:rPr>
              <a:t>1</a:t>
            </a:r>
            <a:r>
              <a:rPr altLang="en-IN" sz="2800" lang="en-US">
                <a:solidFill>
                  <a:srgbClr val="000000"/>
                </a:solidFill>
              </a:rPr>
              <a:t>0</a:t>
            </a:r>
            <a:r>
              <a:rPr altLang="en-IN" sz="2800" lang="en-US">
                <a:solidFill>
                  <a:srgbClr val="000000"/>
                </a:solidFill>
              </a:rPr>
              <a:t>0</a:t>
            </a:r>
            <a:endParaRPr sz="2800" lang="en-US">
              <a:solidFill>
                <a:srgbClr val="000000"/>
              </a:solidFill>
            </a:endParaRPr>
          </a:p>
        </p:txBody>
      </p:sp>
      <p:sp>
        <p:nvSpPr>
          <p:cNvPr id="1048631" name=""/>
          <p:cNvSpPr txBox="1"/>
          <p:nvPr/>
        </p:nvSpPr>
        <p:spPr>
          <a:xfrm>
            <a:off x="2423001" y="5208327"/>
            <a:ext cx="4000000" cy="929640"/>
          </a:xfrm>
          <a:prstGeom prst="rect"/>
        </p:spPr>
        <p:txBody>
          <a:bodyPr rtlCol="0" wrap="square">
            <a:spAutoFit/>
          </a:bodyPr>
          <a:p>
            <a:r>
              <a:rPr sz="2800" lang="en-US">
                <a:solidFill>
                  <a:srgbClr val="000000"/>
                </a:solidFill>
              </a:rPr>
              <a:t> </a:t>
            </a:r>
            <a:r>
              <a:rPr sz="2800" lang="en-US">
                <a:solidFill>
                  <a:srgbClr val="000000"/>
                </a:solidFill>
              </a:rPr>
              <a:t>unrealized profit</a:t>
            </a:r>
            <a:r>
              <a:rPr altLang="en-IN" sz="2800" lang="en-US">
                <a:solidFill>
                  <a:srgbClr val="000000"/>
                </a:solidFill>
              </a:rPr>
              <a:t>=</a:t>
            </a:r>
            <a:r>
              <a:rPr altLang="en-IN" sz="2800" lang="en-US">
                <a:solidFill>
                  <a:srgbClr val="000000"/>
                </a:solidFill>
              </a:rPr>
              <a:t> </a:t>
            </a:r>
            <a:r>
              <a:rPr altLang="en-IN" sz="2800" lang="en-US">
                <a:solidFill>
                  <a:srgbClr val="000000"/>
                </a:solidFill>
              </a:rPr>
              <a:t>1</a:t>
            </a:r>
            <a:r>
              <a:rPr altLang="en-IN" sz="2800" lang="en-US">
                <a:solidFill>
                  <a:srgbClr val="000000"/>
                </a:solidFill>
              </a:rPr>
              <a:t>5</a:t>
            </a:r>
            <a:r>
              <a:rPr altLang="en-IN" sz="2800" lang="en-US">
                <a:solidFill>
                  <a:srgbClr val="000000"/>
                </a:solidFill>
              </a:rPr>
              <a:t>0</a:t>
            </a:r>
            <a:r>
              <a:rPr altLang="en-IN" sz="2800" lang="en-US">
                <a:solidFill>
                  <a:srgbClr val="000000"/>
                </a:solidFill>
              </a:rPr>
              <a:t>0</a:t>
            </a:r>
            <a:r>
              <a:rPr altLang="en-IN" sz="2800" lang="en-US">
                <a:solidFill>
                  <a:srgbClr val="000000"/>
                </a:solidFill>
              </a:rPr>
              <a:t>0</a:t>
            </a:r>
            <a:r>
              <a:rPr altLang="en-IN" sz="2800" lang="en-US">
                <a:solidFill>
                  <a:srgbClr val="000000"/>
                </a:solidFill>
              </a:rPr>
              <a:t>0</a:t>
            </a:r>
            <a:r>
              <a:rPr altLang="en-IN" sz="2800" lang="en-US">
                <a:solidFill>
                  <a:srgbClr val="000000"/>
                </a:solidFill>
              </a:rPr>
              <a:t>/</a:t>
            </a:r>
            <a:r>
              <a:rPr altLang="en-IN" sz="2800" lang="en-US">
                <a:solidFill>
                  <a:srgbClr val="000000"/>
                </a:solidFill>
              </a:rPr>
              <a:t>1</a:t>
            </a:r>
            <a:r>
              <a:rPr altLang="en-IN" sz="2800" lang="en-US">
                <a:solidFill>
                  <a:srgbClr val="000000"/>
                </a:solidFill>
              </a:rPr>
              <a:t>2</a:t>
            </a:r>
            <a:r>
              <a:rPr altLang="en-IN" sz="2800" lang="en-US">
                <a:solidFill>
                  <a:srgbClr val="000000"/>
                </a:solidFill>
              </a:rPr>
              <a:t>5</a:t>
            </a:r>
            <a:r>
              <a:rPr altLang="en-IN" sz="2800" lang="en-IN">
                <a:solidFill>
                  <a:srgbClr val="000000"/>
                </a:solidFill>
              </a:rPr>
              <a:t>×</a:t>
            </a:r>
            <a:r>
              <a:rPr altLang="en-IN" sz="2800" lang="en-US">
                <a:solidFill>
                  <a:srgbClr val="000000"/>
                </a:solidFill>
              </a:rPr>
              <a:t>1</a:t>
            </a:r>
            <a:r>
              <a:rPr altLang="en-IN" sz="2800" lang="en-US">
                <a:solidFill>
                  <a:srgbClr val="000000"/>
                </a:solidFill>
              </a:rPr>
              <a:t>0</a:t>
            </a:r>
            <a:r>
              <a:rPr altLang="en-IN" sz="2800" lang="en-US">
                <a:solidFill>
                  <a:srgbClr val="000000"/>
                </a:solidFill>
              </a:rPr>
              <a:t>0</a:t>
            </a:r>
            <a:r>
              <a:rPr altLang="en-IN" sz="2800" lang="en-US">
                <a:solidFill>
                  <a:srgbClr val="000000"/>
                </a:solidFill>
              </a:rPr>
              <a:t>=</a:t>
            </a:r>
            <a:endParaRPr sz="2800" lang="en-US">
              <a:solidFill>
                <a:srgbClr val="000000"/>
              </a:solidFill>
            </a:endParaRPr>
          </a:p>
        </p:txBody>
      </p:sp>
      <p:sp>
        <p:nvSpPr>
          <p:cNvPr id="1048632" name=""/>
          <p:cNvSpPr txBox="1"/>
          <p:nvPr/>
        </p:nvSpPr>
        <p:spPr>
          <a:xfrm>
            <a:off x="6095999" y="5024667"/>
            <a:ext cx="4000000" cy="929639"/>
          </a:xfrm>
          <a:prstGeom prst="rect"/>
        </p:spPr>
        <p:txBody>
          <a:bodyPr rtlCol="0" wrap="square">
            <a:spAutoFit/>
          </a:bodyPr>
          <a:p>
            <a:r>
              <a:rPr sz="2800" lang="en-US">
                <a:solidFill>
                  <a:srgbClr val="000000"/>
                </a:solidFill>
              </a:rPr>
              <a:t> </a:t>
            </a:r>
            <a:r>
              <a:rPr sz="2800" lang="en-US">
                <a:solidFill>
                  <a:srgbClr val="000000"/>
                </a:solidFill>
              </a:rPr>
              <a:t>profit on</a:t>
            </a:r>
            <a:r>
              <a:rPr altLang="en-IN" sz="2800" lang="en-US">
                <a:solidFill>
                  <a:srgbClr val="000000"/>
                </a:solidFill>
              </a:rPr>
              <a:t> </a:t>
            </a:r>
            <a:r>
              <a:rPr sz="2800" lang="en-US">
                <a:solidFill>
                  <a:srgbClr val="000000"/>
                </a:solidFill>
              </a:rPr>
              <a:t>stock</a:t>
            </a:r>
            <a:r>
              <a:rPr altLang="en-IN" sz="2800" lang="en-US">
                <a:solidFill>
                  <a:srgbClr val="000000"/>
                </a:solidFill>
              </a:rPr>
              <a:t>(</a:t>
            </a:r>
            <a:r>
              <a:rPr sz="2800" lang="en-US">
                <a:solidFill>
                  <a:srgbClr val="000000"/>
                </a:solidFill>
              </a:rPr>
              <a:t>unsold</a:t>
            </a:r>
            <a:r>
              <a:rPr sz="2800" lang="en-US">
                <a:solidFill>
                  <a:srgbClr val="000000"/>
                </a:solidFill>
              </a:rPr>
              <a:t> </a:t>
            </a:r>
            <a:r>
              <a:rPr altLang="en-IN" sz="2800" lang="en-US">
                <a:solidFill>
                  <a:srgbClr val="000000"/>
                </a:solidFill>
              </a:rPr>
              <a:t>)</a:t>
            </a:r>
            <a:r>
              <a:rPr sz="2800" lang="en-US">
                <a:solidFill>
                  <a:srgbClr val="000000"/>
                </a:solidFill>
              </a:rPr>
              <a:t>is unrealized profit</a:t>
            </a:r>
            <a:endParaRPr sz="2800"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lastClr="000000" val="windowText"/>
      </a:dk1>
      <a:lt1>
        <a:sysClr lastClr="FFFFFF" val="window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algn="ctr" blurRad="57150" dir="5400000" dist="19050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/theme/theme2.xml><?xml version="1.0" encoding="utf-8"?>
<a:theme xmlns:a="http://schemas.openxmlformats.org/drawingml/2006/main" name="Office 主题">
  <a:themeElements>
    <a:clrScheme name="Office">
      <a:dk1>
        <a:sysClr lastClr="000000" val="windowText"/>
      </a:dk1>
      <a:lt1>
        <a:sysClr lastClr="FFFFFF" val="window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algn="ctr" blurRad="57150" dir="5400000" dist="19050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docProps/app.xml><?xml version="1.0" encoding="utf-8"?>
<Properties xmlns="http://schemas.openxmlformats.org/officeDocument/2006/extended-properties">
  <Application>WPS Office</Application>
  <ScaleCrop>0</ScaleCrop>
  <LinksUpToDate>0</LinksUpToDate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:creator>A1601</dc:creator>
  <dcterms:created xsi:type="dcterms:W3CDTF">2015-05-07T19:30:45Z</dcterms:created>
  <dcterms:modified xsi:type="dcterms:W3CDTF">2020-05-06T13:39:00Z</dcterms:modified>
</cp:coreProperties>
</file>