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notesMaster" Target="notesMasters/notesMaster1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F763F-5415-9B4A-824B-4F0DFFAD36AE}" type="datetimeFigureOut">
              <a:rPr lang="en-US" smtClean="0"/>
              <a:t>8/9/2023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E2696F-8D04-D144-811F-24C39DE4D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07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E2696F-8D04-D144-811F-24C39DE4DF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562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theme" Target="../theme/theme1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8/9/2023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935C7-1A43-F7E6-46DC-F92DF78154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962" y="-424358"/>
            <a:ext cx="12120016" cy="5338883"/>
          </a:xfrm>
        </p:spPr>
        <p:txBody>
          <a:bodyPr/>
          <a:lstStyle/>
          <a:p>
            <a:r>
              <a:rPr lang="en-US" dirty="0"/>
              <a:t>Durga Mahavidyalaya </a:t>
            </a:r>
            <a:br>
              <a:rPr lang="en-US" dirty="0"/>
            </a:br>
            <a:r>
              <a:rPr lang="en-US" dirty="0"/>
              <a:t>Department of commerce     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 err="1"/>
              <a:t>Dr</a:t>
            </a:r>
            <a:r>
              <a:rPr lang="en-US" dirty="0"/>
              <a:t> vaseemuddin</a:t>
            </a:r>
            <a:br>
              <a:rPr lang="en-US" dirty="0"/>
            </a:br>
            <a:r>
              <a:rPr lang="en-US" dirty="0"/>
              <a:t>       Income Tax</a:t>
            </a:r>
            <a:br>
              <a:rPr lang="en-US" dirty="0"/>
            </a:br>
            <a:r>
              <a:rPr lang="en-US" dirty="0"/>
              <a:t>Topic –  Types of Allowances</a:t>
            </a:r>
            <a:br>
              <a:rPr lang="en-US" dirty="0"/>
            </a:br>
            <a:r>
              <a:rPr lang="en-US" dirty="0"/>
              <a:t>              </a:t>
            </a:r>
            <a:r>
              <a:rPr lang="en-US" dirty="0" err="1"/>
              <a:t>भत्तो</a:t>
            </a:r>
            <a:r>
              <a:rPr lang="en-US" dirty="0"/>
              <a:t> </a:t>
            </a:r>
            <a:r>
              <a:rPr lang="en-US" dirty="0" err="1"/>
              <a:t>के</a:t>
            </a:r>
            <a:r>
              <a:rPr lang="en-US" dirty="0"/>
              <a:t> </a:t>
            </a:r>
            <a:r>
              <a:rPr lang="en-US" dirty="0" err="1"/>
              <a:t>प्रकार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E3718D-207C-41E9-FF3A-ECA4BC4BA9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5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BA44E-9748-71C3-2E35-627804B97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7">
            <a:extLst>
              <a:ext uri="{FF2B5EF4-FFF2-40B4-BE49-F238E27FC236}">
                <a16:creationId xmlns:a16="http://schemas.microsoft.com/office/drawing/2014/main" id="{F2004F0A-AF8B-518B-A7FB-857FD3F58A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999" y="1971675"/>
            <a:ext cx="6858000" cy="488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43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E0D2F-D90D-8ED2-A9FE-005CF6A50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9">
            <a:extLst>
              <a:ext uri="{FF2B5EF4-FFF2-40B4-BE49-F238E27FC236}">
                <a16:creationId xmlns:a16="http://schemas.microsoft.com/office/drawing/2014/main" id="{1626342B-A4E5-81B7-B993-9E471EA7F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924" y="2153137"/>
            <a:ext cx="6534150" cy="425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241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9ED5-4EA3-F82C-6188-4AAA71BF7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914311B0-CDF4-B47E-5AD1-9F088D087A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1999" y="1839151"/>
            <a:ext cx="8128000" cy="1408462"/>
          </a:xfrm>
          <a:prstGeom prst="rect">
            <a:avLst/>
          </a:prstGeom>
        </p:spPr>
      </p:pic>
      <p:pic>
        <p:nvPicPr>
          <p:cNvPr id="12" name="Picture 12">
            <a:extLst>
              <a:ext uri="{FF2B5EF4-FFF2-40B4-BE49-F238E27FC236}">
                <a16:creationId xmlns:a16="http://schemas.microsoft.com/office/drawing/2014/main" id="{7FD6EF0C-9AD6-DDD6-4203-663A1DEAFB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6999" y="3314700"/>
            <a:ext cx="6858000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667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A7C67-49EE-BA1A-2E0E-AC59D775D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2E7AEE3-1DD5-673F-38E2-6CE0432D20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1768" y="1992639"/>
            <a:ext cx="5018498" cy="4882789"/>
          </a:xfrm>
        </p:spPr>
      </p:pic>
    </p:spTree>
    <p:extLst>
      <p:ext uri="{BB962C8B-B14F-4D97-AF65-F5344CB8AC3E}">
        <p14:creationId xmlns:p14="http://schemas.microsoft.com/office/powerpoint/2010/main" val="3896505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78DFA-EB6D-DF67-FBDF-F49F00C46F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459D698-AEF5-E7D8-2B3C-BAC4CDB590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97322" y="1964195"/>
            <a:ext cx="4997353" cy="4635500"/>
          </a:xfrm>
        </p:spPr>
      </p:pic>
    </p:spTree>
    <p:extLst>
      <p:ext uri="{BB962C8B-B14F-4D97-AF65-F5344CB8AC3E}">
        <p14:creationId xmlns:p14="http://schemas.microsoft.com/office/powerpoint/2010/main" val="4144547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9796F-1214-2F26-085B-5F916FD82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8E0FDB4-0734-5EEE-E424-D3CBA9765A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53657" y="2222500"/>
            <a:ext cx="5084686" cy="4382730"/>
          </a:xfrm>
        </p:spPr>
      </p:pic>
    </p:spTree>
    <p:extLst>
      <p:ext uri="{BB962C8B-B14F-4D97-AF65-F5344CB8AC3E}">
        <p14:creationId xmlns:p14="http://schemas.microsoft.com/office/powerpoint/2010/main" val="4101127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5589D-3A0D-AB32-B9DE-BFAEDD6AC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B15933F-9CF5-0D4D-8D17-9B4D115B1A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8991" y="2222500"/>
            <a:ext cx="5494018" cy="4188312"/>
          </a:xfrm>
        </p:spPr>
      </p:pic>
    </p:spTree>
    <p:extLst>
      <p:ext uri="{BB962C8B-B14F-4D97-AF65-F5344CB8AC3E}">
        <p14:creationId xmlns:p14="http://schemas.microsoft.com/office/powerpoint/2010/main" val="30437998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AF36B-4A17-99A2-B465-F1295DD5E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180" y="2964974"/>
            <a:ext cx="6420726" cy="1642082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86274-3837-76DA-CF73-7F5953E0C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7408" y="133532"/>
            <a:ext cx="6770406" cy="2429798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33303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9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Quotable</vt:lpstr>
      <vt:lpstr>Durga Mahavidyalaya  Department of commerce       Dr vaseemuddin        Income Tax Topic –  Types of Allowances               भत्तो के प्रकार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Durga Mahavidyalaya  Department of commerce       Dr vaseemuddin        Income Tax Topic –  Types of Allowances               भत्तो के प्रकार</dc:title>
  <dc:creator>VASEEMUDDIN ASHRAFI</dc:creator>
  <cp:lastModifiedBy>VASEEMUDDIN ASHRAFI</cp:lastModifiedBy>
  <cp:revision>9</cp:revision>
  <dcterms:created xsi:type="dcterms:W3CDTF">2023-07-16T09:25:45Z</dcterms:created>
  <dcterms:modified xsi:type="dcterms:W3CDTF">2023-08-09T18:23:08Z</dcterms:modified>
</cp:coreProperties>
</file>