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39941-6B5E-4F38-BA48-599C098D4F6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55A4F-CB20-418B-9C74-B5CCEC9FD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1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304800"/>
            <a:ext cx="8458200" cy="63436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Slide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457950"/>
          </a:xfrm>
        </p:spPr>
      </p:pic>
      <p:pic>
        <p:nvPicPr>
          <p:cNvPr id="5" name="Picture 4" descr="school cur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4495801"/>
            <a:ext cx="4495800" cy="22097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curi dev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962400"/>
            <a:ext cx="3733800" cy="279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curriculu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505199"/>
            <a:ext cx="5181600" cy="327476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grou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074725"/>
            <a:ext cx="3886200" cy="25860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 070220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curri la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4114800"/>
            <a:ext cx="4648200" cy="260299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lide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 descr="curriculum planini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3505200"/>
            <a:ext cx="4374430" cy="3276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SONKAR</dc:creator>
  <cp:lastModifiedBy>Hp</cp:lastModifiedBy>
  <cp:revision>8</cp:revision>
  <dcterms:created xsi:type="dcterms:W3CDTF">2023-02-07T14:08:18Z</dcterms:created>
  <dcterms:modified xsi:type="dcterms:W3CDTF">2023-08-08T07:53:18Z</dcterms:modified>
</cp:coreProperties>
</file>