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48207-8FFD-4E4C-A5FE-07EDBE8E5A22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8503A-4C73-47CC-B12B-DFDCD4EDD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Ukke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MkW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jks’kuh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feJk</a:t>
            </a:r>
            <a:endParaRPr lang="en-US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6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foHkkx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fgUnh</a:t>
            </a:r>
            <a:endParaRPr lang="en-US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d{</a:t>
            </a:r>
            <a:r>
              <a:rPr lang="en-US" sz="6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kk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,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e- ,- </a:t>
            </a:r>
            <a:r>
              <a:rPr lang="en-US" sz="6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r`rh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6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lsesLVj</a:t>
            </a:r>
            <a:r>
              <a:rPr lang="en-US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kh"kZd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Lofue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v/;;u </a:t>
            </a:r>
          </a:p>
          <a:p>
            <a:endParaRPr lang="en-US" sz="5400" dirty="0">
              <a:latin typeface="Kruti Dev 010" pitchFamily="2" charset="0"/>
            </a:endParaRPr>
          </a:p>
          <a:p>
            <a:endParaRPr lang="en-US" sz="4000" b="1" dirty="0"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762000"/>
            <a:ext cx="91440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r`rh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lsesLVj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iz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}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rh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Hkk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"kk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foKku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990600"/>
            <a:ext cx="7391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Kruti Dev 010" pitchFamily="2" charset="0"/>
              </a:rPr>
              <a:t>             </a:t>
            </a:r>
            <a:r>
              <a:rPr lang="en-US" sz="2400" b="1" dirty="0" smtClean="0">
                <a:solidFill>
                  <a:srgbClr val="002060"/>
                </a:solidFill>
                <a:latin typeface="Kruti Dev 010" pitchFamily="2" charset="0"/>
              </a:rPr>
              <a:t>   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Lofue</a:t>
            </a:r>
            <a:r>
              <a:rPr lang="en-US" sz="2400" b="1" dirty="0" smtClean="0">
                <a:solidFill>
                  <a:srgbClr val="002060"/>
                </a:solidFill>
                <a:latin typeface="Kruti Dev 010" pitchFamily="2" charset="0"/>
              </a:rPr>
              <a:t> ;k 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Qksuhe</a:t>
            </a:r>
            <a:endParaRPr lang="en-US" sz="2400" b="1" dirty="0" smtClean="0">
              <a:solidFill>
                <a:srgbClr val="002060"/>
              </a:solidFill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1 </a:t>
            </a: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o.kZekyk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?</a:t>
            </a:r>
            <a:r>
              <a:rPr lang="en-US" sz="2400" dirty="0" err="1" smtClean="0">
                <a:latin typeface="Kruti Dev 010" pitchFamily="2" charset="0"/>
              </a:rPr>
              <a:t>kksfrr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2 </a:t>
            </a: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Hkk"kk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y?kqre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leku</a:t>
            </a:r>
            <a:r>
              <a:rPr lang="en-US" sz="2400" dirty="0" smtClean="0">
                <a:latin typeface="Kruti Dev 010" pitchFamily="2" charset="0"/>
              </a:rPr>
              <a:t> /</a:t>
            </a:r>
            <a:r>
              <a:rPr lang="en-US" sz="2400" dirty="0" err="1" smtClean="0">
                <a:latin typeface="Kruti Dev 010" pitchFamily="2" charset="0"/>
              </a:rPr>
              <a:t>ofu;ksa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izfrfuf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kRo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3 ;g </a:t>
            </a:r>
            <a:r>
              <a:rPr lang="en-US" sz="2400" dirty="0" err="1" smtClean="0">
                <a:latin typeface="Kruti Dev 010" pitchFamily="2" charset="0"/>
              </a:rPr>
              <a:t>vU</a:t>
            </a:r>
            <a:r>
              <a:rPr lang="en-US" sz="2400" dirty="0" smtClean="0">
                <a:latin typeface="Kruti Dev 010" pitchFamily="2" charset="0"/>
              </a:rPr>
              <a:t>; /</a:t>
            </a:r>
            <a:r>
              <a:rPr lang="en-US" sz="2400" dirty="0" err="1" smtClean="0">
                <a:latin typeface="Kruti Dev 010" pitchFamily="2" charset="0"/>
              </a:rPr>
              <a:t>ofu;kssa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vyx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4 </a:t>
            </a:r>
            <a:r>
              <a:rPr lang="en-US" sz="2400" dirty="0" err="1" smtClean="0">
                <a:latin typeface="Kruti Dev 010" pitchFamily="2" charset="0"/>
              </a:rPr>
              <a:t>bldk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laca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Hkk"kk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fo’ks"k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914400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Kruti Dev 010" pitchFamily="2" charset="0"/>
              </a:rPr>
              <a:t>        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laLou</a:t>
            </a:r>
            <a:endParaRPr lang="en-US" sz="2400" b="1" dirty="0" smtClean="0">
              <a:solidFill>
                <a:srgbClr val="002060"/>
              </a:solidFill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la?kVd</a:t>
            </a:r>
            <a:r>
              <a:rPr lang="en-US" sz="2400" dirty="0" smtClean="0">
                <a:latin typeface="Kruti Dev 010" pitchFamily="2" charset="0"/>
              </a:rPr>
              <a:t> /</a:t>
            </a:r>
            <a:r>
              <a:rPr lang="en-US" sz="2400" dirty="0" err="1" smtClean="0">
                <a:latin typeface="Kruti Dev 010" pitchFamily="2" charset="0"/>
              </a:rPr>
              <a:t>ofu;ksa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laLou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dgrs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laLou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r>
              <a:rPr lang="en-US" sz="2400" dirty="0" err="1" smtClean="0">
                <a:latin typeface="Kruti Dev 010" pitchFamily="2" charset="0"/>
              </a:rPr>
              <a:t>Yk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&amp; </a:t>
            </a:r>
            <a:r>
              <a:rPr lang="en-US" sz="2400" dirty="0" err="1" smtClean="0">
                <a:latin typeface="Kruti Dev 010" pitchFamily="2" charset="0"/>
              </a:rPr>
              <a:t>mYVk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yyd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MkyMk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YkkMyk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r>
              <a:rPr lang="en-US" sz="2400" dirty="0" err="1" smtClean="0">
                <a:latin typeface="Kruti Dev 010" pitchFamily="2" charset="0"/>
              </a:rPr>
              <a:t>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;s </a:t>
            </a:r>
            <a:r>
              <a:rPr lang="en-US" sz="2400" dirty="0" err="1" smtClean="0">
                <a:latin typeface="Kruti Dev 010" pitchFamily="2" charset="0"/>
              </a:rPr>
              <a:t>laLou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vFkkZr</a:t>
            </a:r>
            <a:r>
              <a:rPr lang="en-US" sz="2400" dirty="0" smtClean="0">
                <a:latin typeface="Kruti Dev 010" pitchFamily="2" charset="0"/>
              </a:rPr>
              <a:t>~ </a:t>
            </a:r>
            <a:r>
              <a:rPr lang="en-US" sz="2400" dirty="0" err="1" smtClean="0">
                <a:latin typeface="Kruti Dev 010" pitchFamily="2" charset="0"/>
              </a:rPr>
              <a:t>fujFkZd</a:t>
            </a:r>
            <a:r>
              <a:rPr lang="en-US" sz="2400" dirty="0" smtClean="0">
                <a:latin typeface="Kruti Dev 010" pitchFamily="2" charset="0"/>
              </a:rPr>
              <a:t> :</a:t>
            </a:r>
            <a:r>
              <a:rPr lang="en-US" sz="2400" dirty="0" err="1" smtClean="0">
                <a:latin typeface="Kruti Dev 010" pitchFamily="2" charset="0"/>
              </a:rPr>
              <a:t>Ik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685801"/>
            <a:ext cx="7467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Kruti Dev 010" pitchFamily="2" charset="0"/>
              </a:rPr>
              <a:t>     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Lofue</a:t>
            </a:r>
            <a:r>
              <a:rPr lang="en-US" sz="2400" b="1" dirty="0" smtClean="0">
                <a:solidFill>
                  <a:srgbClr val="002060"/>
                </a:solidFill>
                <a:latin typeface="Kruti Dev 010" pitchFamily="2" charset="0"/>
              </a:rPr>
              <a:t> dh 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fo’ks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"k</a:t>
            </a:r>
            <a:r>
              <a:rPr lang="en-US" sz="2400" b="1" dirty="0" err="1" smtClean="0">
                <a:solidFill>
                  <a:srgbClr val="002060"/>
                </a:solidFill>
                <a:latin typeface="Kruti Dev 010" pitchFamily="2" charset="0"/>
              </a:rPr>
              <a:t>rk</a:t>
            </a:r>
            <a:endParaRPr lang="en-US" sz="2400" b="1" dirty="0" smtClean="0">
              <a:solidFill>
                <a:srgbClr val="002060"/>
              </a:solidFill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</a:t>
            </a:r>
            <a:r>
              <a:rPr lang="en-US" sz="2400" dirty="0" err="1" smtClean="0">
                <a:latin typeface="Kruti Dev 010" pitchFamily="2" charset="0"/>
              </a:rPr>
              <a:t>"kk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y?kqre</a:t>
            </a:r>
            <a:r>
              <a:rPr lang="en-US" sz="2400" dirty="0" smtClean="0">
                <a:latin typeface="Kruti Dev 010" pitchFamily="2" charset="0"/>
              </a:rPr>
              <a:t> v[</a:t>
            </a:r>
            <a:r>
              <a:rPr lang="en-US" sz="2400" dirty="0" err="1" smtClean="0">
                <a:latin typeface="Kruti Dev 010" pitchFamily="2" charset="0"/>
              </a:rPr>
              <a:t>k.M</a:t>
            </a:r>
            <a:r>
              <a:rPr lang="en-US" sz="2400" dirty="0" smtClean="0">
                <a:latin typeface="Kruti Dev 010" pitchFamily="2" charset="0"/>
              </a:rPr>
              <a:t>~;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/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&amp;  v] b] </a:t>
            </a:r>
            <a:r>
              <a:rPr lang="en-US" sz="2400" dirty="0" smtClean="0">
                <a:latin typeface="Kruti Dev 010" pitchFamily="2" charset="0"/>
              </a:rPr>
              <a:t>d~] p~] r~] </a:t>
            </a:r>
            <a:r>
              <a:rPr lang="en-US" sz="2400" dirty="0" err="1" smtClean="0">
                <a:latin typeface="Kruti Dev 010" pitchFamily="2" charset="0"/>
              </a:rPr>
              <a:t>Ik</a:t>
            </a:r>
            <a:r>
              <a:rPr lang="en-US" sz="2400" dirty="0" smtClean="0">
                <a:latin typeface="Kruti Dev 010" pitchFamily="2" charset="0"/>
              </a:rPr>
              <a:t>~  </a:t>
            </a:r>
            <a:r>
              <a:rPr lang="en-US" sz="2400" dirty="0" err="1" smtClean="0">
                <a:latin typeface="Kruti Dev 010" pitchFamily="2" charset="0"/>
              </a:rPr>
              <a:t>vkfn</a:t>
            </a:r>
            <a:r>
              <a:rPr lang="en-US" sz="2400" dirty="0" smtClean="0">
                <a:latin typeface="Kruti Dev 010" pitchFamily="2" charset="0"/>
              </a:rPr>
              <a:t>  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smtClean="0">
                <a:latin typeface="Kruti Dev 010" pitchFamily="2" charset="0"/>
              </a:rPr>
              <a:t>;s ,d </a:t>
            </a:r>
            <a:r>
              <a:rPr lang="en-US" sz="2400" dirty="0" err="1" smtClean="0">
                <a:latin typeface="Kruti Dev 010" pitchFamily="2" charset="0"/>
              </a:rPr>
              <a:t>tkfr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leku</a:t>
            </a:r>
            <a:r>
              <a:rPr lang="en-US" sz="2400" dirty="0" smtClean="0">
                <a:latin typeface="Kruti Dev 010" pitchFamily="2" charset="0"/>
              </a:rPr>
              <a:t> /</a:t>
            </a:r>
            <a:r>
              <a:rPr lang="en-US" sz="2400" dirty="0" err="1" smtClean="0">
                <a:latin typeface="Kruti Dev 010" pitchFamily="2" charset="0"/>
              </a:rPr>
              <a:t>ofu;ksa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izfrfuRo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smtClean="0">
                <a:latin typeface="Kruti Dev 010" pitchFamily="2" charset="0"/>
              </a:rPr>
              <a:t>;s </a:t>
            </a:r>
            <a:r>
              <a:rPr lang="en-US" sz="2400" dirty="0" err="1" smtClean="0">
                <a:latin typeface="Kruti Dev 010" pitchFamily="2" charset="0"/>
              </a:rPr>
              <a:t>O;og`r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ifjorZu</a:t>
            </a:r>
            <a:r>
              <a:rPr lang="en-US" sz="2400" dirty="0" smtClean="0">
                <a:latin typeface="Kruti Dev 010" pitchFamily="2" charset="0"/>
              </a:rPr>
              <a:t> dh ’</a:t>
            </a:r>
            <a:r>
              <a:rPr lang="en-US" sz="2400" dirty="0" err="1" smtClean="0">
                <a:latin typeface="Kruti Dev 010" pitchFamily="2" charset="0"/>
              </a:rPr>
              <a:t>kfDr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&amp;  </a:t>
            </a:r>
            <a:r>
              <a:rPr lang="en-US" sz="2400" dirty="0" err="1" smtClean="0">
                <a:latin typeface="Kruti Dev 010" pitchFamily="2" charset="0"/>
              </a:rPr>
              <a:t>dky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xky</a:t>
            </a:r>
            <a:r>
              <a:rPr lang="en-US" sz="2400" dirty="0" smtClean="0">
                <a:latin typeface="Kruti Dev 010" pitchFamily="2" charset="0"/>
              </a:rPr>
              <a:t>]  </a:t>
            </a:r>
            <a:r>
              <a:rPr lang="en-US" sz="2400" dirty="0" err="1" smtClean="0">
                <a:latin typeface="Kruti Dev 010" pitchFamily="2" charset="0"/>
              </a:rPr>
              <a:t>yky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r>
              <a:rPr lang="en-US" sz="2400" dirty="0" smtClean="0">
                <a:latin typeface="Kruti Dev 010" pitchFamily="2" charset="0"/>
              </a:rPr>
              <a:t>6 </a:t>
            </a:r>
            <a:r>
              <a:rPr lang="en-US" sz="2400" dirty="0" err="1" smtClean="0">
                <a:latin typeface="Kruti Dev 010" pitchFamily="2" charset="0"/>
              </a:rPr>
              <a:t>Lofue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lehiorhZ</a:t>
            </a:r>
            <a:r>
              <a:rPr lang="en-US" sz="2400" dirty="0" smtClean="0">
                <a:latin typeface="Kruti Dev 010" pitchFamily="2" charset="0"/>
              </a:rPr>
              <a:t>  /</a:t>
            </a:r>
            <a:r>
              <a:rPr lang="en-US" sz="2400" dirty="0" err="1" smtClean="0">
                <a:latin typeface="Kruti Dev 010" pitchFamily="2" charset="0"/>
              </a:rPr>
              <a:t>ofu;ksa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izHkkfor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&amp;  </a:t>
            </a:r>
            <a:r>
              <a:rPr lang="en-US" sz="2400" dirty="0" err="1" smtClean="0">
                <a:latin typeface="Kruti Dev 010" pitchFamily="2" charset="0"/>
              </a:rPr>
              <a:t>yky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ywV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mYVk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y~ /</a:t>
            </a:r>
            <a:r>
              <a:rPr lang="en-US" sz="2400" dirty="0" err="1" smtClean="0">
                <a:latin typeface="Kruti Dev 010" pitchFamily="2" charset="0"/>
              </a:rPr>
              <a:t>ofu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yky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y~ </a:t>
            </a:r>
            <a:r>
              <a:rPr lang="en-US" sz="2400" dirty="0" err="1" smtClean="0">
                <a:latin typeface="Kruti Dev 010" pitchFamily="2" charset="0"/>
              </a:rPr>
              <a:t>vk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d.B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izHkkfor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yw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smtClean="0">
                <a:latin typeface="Kruti Dev 010" pitchFamily="2" charset="0"/>
              </a:rPr>
              <a:t>mw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thHk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dqN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vkxs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mPpkj.k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endParaRPr lang="en-US" sz="2400" dirty="0" smtClean="0"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6106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                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   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Lofue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ds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izdkj</a:t>
            </a:r>
            <a:endParaRPr lang="en-US" sz="2400" b="1" dirty="0" smtClean="0">
              <a:solidFill>
                <a:srgbClr val="FF0000"/>
              </a:solidFill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                 </a:t>
            </a:r>
            <a:r>
              <a:rPr lang="en-US" sz="2400" dirty="0" smtClean="0">
                <a:latin typeface="Kruti Dev 010" pitchFamily="2" charset="0"/>
              </a:rPr>
              <a:t>      </a:t>
            </a:r>
            <a:r>
              <a:rPr lang="en-US" sz="2400" dirty="0" err="1" smtClean="0">
                <a:latin typeface="Kruti Dev 010" pitchFamily="2" charset="0"/>
              </a:rPr>
              <a:t>Lofue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    [</a:t>
            </a:r>
            <a:r>
              <a:rPr lang="en-US" sz="2400" dirty="0" err="1" smtClean="0">
                <a:latin typeface="Kruti Dev 010" pitchFamily="2" charset="0"/>
              </a:rPr>
              <a:t>k.M</a:t>
            </a:r>
            <a:r>
              <a:rPr lang="en-US" sz="2400" dirty="0" smtClean="0">
                <a:latin typeface="Kruti Dev 010" pitchFamily="2" charset="0"/>
              </a:rPr>
              <a:t>~;                        v[</a:t>
            </a:r>
            <a:r>
              <a:rPr lang="en-US" sz="2400" dirty="0" err="1" smtClean="0">
                <a:latin typeface="Kruti Dev 010" pitchFamily="2" charset="0"/>
              </a:rPr>
              <a:t>k.M</a:t>
            </a:r>
            <a:r>
              <a:rPr lang="en-US" sz="2400" dirty="0" smtClean="0">
                <a:latin typeface="Kruti Dev 010" pitchFamily="2" charset="0"/>
              </a:rPr>
              <a:t>~;</a:t>
            </a:r>
          </a:p>
          <a:p>
            <a:r>
              <a:rPr lang="en-US" sz="2400" dirty="0" smtClean="0">
                <a:latin typeface="Kruti Dev 010" pitchFamily="2" charset="0"/>
              </a:rPr>
              <a:t>      </a:t>
            </a:r>
          </a:p>
          <a:p>
            <a:r>
              <a:rPr lang="en-US" sz="2400" dirty="0" smtClean="0">
                <a:latin typeface="Kruti Dev 010" pitchFamily="2" charset="0"/>
              </a:rPr>
              <a:t>       </a:t>
            </a:r>
            <a:r>
              <a:rPr lang="en-US" sz="2400" dirty="0" err="1" smtClean="0">
                <a:latin typeface="Kruti Dev 010" pitchFamily="2" charset="0"/>
              </a:rPr>
              <a:t>Loj</a:t>
            </a:r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O;atu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err="1" smtClean="0">
                <a:latin typeface="Kruti Dev 010" pitchFamily="2" charset="0"/>
              </a:rPr>
              <a:t>ek</a:t>
            </a:r>
            <a:r>
              <a:rPr lang="en-US" sz="2400" dirty="0" smtClean="0">
                <a:latin typeface="Kruti Dev 010" pitchFamily="2" charset="0"/>
              </a:rPr>
              <a:t>=k   </a:t>
            </a:r>
            <a:r>
              <a:rPr lang="en-US" sz="2400" dirty="0" err="1" smtClean="0">
                <a:latin typeface="Kruti Dev 010" pitchFamily="2" charset="0"/>
              </a:rPr>
              <a:t>lqj</a:t>
            </a:r>
            <a:r>
              <a:rPr lang="en-US" sz="2400" dirty="0" smtClean="0">
                <a:latin typeface="Kruti Dev 010" pitchFamily="2" charset="0"/>
              </a:rPr>
              <a:t>    </a:t>
            </a:r>
            <a:r>
              <a:rPr lang="en-US" sz="2400" dirty="0" err="1" smtClean="0">
                <a:latin typeface="Kruti Dev 010" pitchFamily="2" charset="0"/>
              </a:rPr>
              <a:t>cyk?kkr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laxe</a:t>
            </a:r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vuqukfldrk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vfojks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kh</a:t>
            </a:r>
            <a:r>
              <a:rPr lang="en-US" sz="2400" dirty="0" smtClean="0">
                <a:latin typeface="Kruti Dev 010" pitchFamily="2" charset="0"/>
              </a:rPr>
              <a:t>        </a:t>
            </a:r>
            <a:r>
              <a:rPr lang="en-US" sz="2400" dirty="0" err="1" smtClean="0">
                <a:latin typeface="Kruti Dev 010" pitchFamily="2" charset="0"/>
              </a:rPr>
              <a:t>fojks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kh</a:t>
            </a:r>
            <a:r>
              <a:rPr lang="en-US" sz="2400" dirty="0" smtClean="0">
                <a:latin typeface="Kruti Dev 010" pitchFamily="2" charset="0"/>
              </a:rPr>
              <a:t>    </a:t>
            </a:r>
            <a:r>
              <a:rPr lang="en-US" sz="2400" dirty="0" smtClean="0">
                <a:latin typeface="Kruti Dev 010" pitchFamily="2" charset="0"/>
              </a:rPr>
              <a:t>    </a:t>
            </a:r>
            <a:r>
              <a:rPr lang="en-US" sz="2400" dirty="0" err="1" smtClean="0">
                <a:latin typeface="Kruti Dev 010" pitchFamily="2" charset="0"/>
              </a:rPr>
              <a:t>iwjd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err="1" smtClean="0">
                <a:latin typeface="Kruti Dev 010" pitchFamily="2" charset="0"/>
              </a:rPr>
              <a:t>eqDr</a:t>
            </a:r>
            <a:r>
              <a:rPr lang="en-US" sz="2400" dirty="0" smtClean="0">
                <a:latin typeface="Kruti Dev 010" pitchFamily="2" charset="0"/>
              </a:rPr>
              <a:t>  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forj.k</a:t>
            </a:r>
            <a:r>
              <a:rPr lang="en-US" sz="2400" dirty="0" smtClean="0">
                <a:latin typeface="Kruti Dev 010" pitchFamily="2" charset="0"/>
              </a:rPr>
              <a:t>         </a:t>
            </a:r>
            <a:r>
              <a:rPr lang="en-US" sz="2400" dirty="0" err="1" smtClean="0">
                <a:latin typeface="Kruti Dev 010" pitchFamily="2" charset="0"/>
              </a:rPr>
              <a:t>forj.k</a:t>
            </a:r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err="1" smtClean="0">
                <a:latin typeface="Kruti Dev 010" pitchFamily="2" charset="0"/>
              </a:rPr>
              <a:t>forj.k</a:t>
            </a:r>
            <a:r>
              <a:rPr lang="en-US" sz="2400" dirty="0" smtClean="0">
                <a:latin typeface="Kruti Dev 010" pitchFamily="2" charset="0"/>
              </a:rPr>
              <a:t>    </a:t>
            </a:r>
            <a:r>
              <a:rPr lang="en-US" sz="2400" dirty="0" smtClean="0">
                <a:latin typeface="Kruti Dev 010" pitchFamily="2" charset="0"/>
              </a:rPr>
              <a:t>    </a:t>
            </a:r>
            <a:r>
              <a:rPr lang="en-US" sz="2400" dirty="0" err="1" smtClean="0">
                <a:latin typeface="Kruti Dev 010" pitchFamily="2" charset="0"/>
              </a:rPr>
              <a:t>forj.k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vkjke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dze</a:t>
            </a:r>
            <a:r>
              <a:rPr lang="en-US" sz="2400" dirty="0" smtClean="0">
                <a:latin typeface="Kruti Dev 010" pitchFamily="2" charset="0"/>
              </a:rPr>
              <a:t>]  </a:t>
            </a:r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O;frjsdh</a:t>
            </a:r>
            <a:r>
              <a:rPr lang="en-US" sz="2400" dirty="0" smtClean="0">
                <a:latin typeface="Kruti Dev 010" pitchFamily="2" charset="0"/>
              </a:rPr>
              <a:t>      </a:t>
            </a:r>
            <a:r>
              <a:rPr lang="en-US" sz="2400" dirty="0" smtClean="0">
                <a:latin typeface="Kruti Dev 010" pitchFamily="2" charset="0"/>
              </a:rPr>
              <a:t>   [</a:t>
            </a:r>
            <a:r>
              <a:rPr lang="en-US" sz="2400" dirty="0" smtClean="0">
                <a:latin typeface="Kruti Dev 010" pitchFamily="2" charset="0"/>
              </a:rPr>
              <a:t>k~   </a:t>
            </a:r>
            <a:r>
              <a:rPr lang="en-US" sz="2400" dirty="0" smtClean="0">
                <a:latin typeface="Kruti Dev 010" pitchFamily="2" charset="0"/>
              </a:rPr>
              <a:t>       </a:t>
            </a:r>
            <a:r>
              <a:rPr lang="en-US" sz="2400" dirty="0" err="1" smtClean="0">
                <a:latin typeface="Kruti Dev 010" pitchFamily="2" charset="0"/>
              </a:rPr>
              <a:t>c&amp;o</a:t>
            </a:r>
            <a:r>
              <a:rPr lang="en-US" sz="2400" dirty="0" smtClean="0">
                <a:latin typeface="Kruti Dev 010" pitchFamily="2" charset="0"/>
              </a:rPr>
              <a:t>   </a:t>
            </a:r>
          </a:p>
          <a:p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viZ.k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i`Foh</a:t>
            </a:r>
            <a:r>
              <a:rPr lang="en-US" sz="2400" dirty="0" smtClean="0">
                <a:latin typeface="Kruti Dev 010" pitchFamily="2" charset="0"/>
              </a:rPr>
              <a:t>    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forj.k</a:t>
            </a:r>
            <a:r>
              <a:rPr lang="en-US" sz="2400" dirty="0" smtClean="0">
                <a:latin typeface="Kruti Dev 010" pitchFamily="2" charset="0"/>
              </a:rPr>
              <a:t>          </a:t>
            </a:r>
            <a:r>
              <a:rPr lang="en-US" sz="2400" dirty="0" err="1" smtClean="0">
                <a:latin typeface="Kruti Dev 010" pitchFamily="2" charset="0"/>
              </a:rPr>
              <a:t>Fk</a:t>
            </a:r>
            <a:r>
              <a:rPr lang="en-US" sz="2400" dirty="0" smtClean="0">
                <a:latin typeface="Kruti Dev 010" pitchFamily="2" charset="0"/>
              </a:rPr>
              <a:t>~    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err="1" smtClean="0">
                <a:latin typeface="Kruti Dev 010" pitchFamily="2" charset="0"/>
              </a:rPr>
              <a:t>cj&amp;oj</a:t>
            </a:r>
            <a:r>
              <a:rPr lang="en-US" sz="2400" dirty="0" smtClean="0">
                <a:latin typeface="Kruti Dev 010" pitchFamily="2" charset="0"/>
              </a:rPr>
              <a:t>  </a:t>
            </a:r>
            <a:r>
              <a:rPr lang="en-US" sz="2400" dirty="0" err="1" smtClean="0">
                <a:latin typeface="Kruti Dev 010" pitchFamily="2" charset="0"/>
              </a:rPr>
              <a:t>nqYgk</a:t>
            </a:r>
            <a:r>
              <a:rPr lang="en-US" sz="2400" dirty="0" smtClean="0">
                <a:latin typeface="Kruti Dev 010" pitchFamily="2" charset="0"/>
              </a:rPr>
              <a:t>    </a:t>
            </a:r>
          </a:p>
          <a:p>
            <a:r>
              <a:rPr lang="en-US" sz="2400" dirty="0" smtClean="0">
                <a:latin typeface="Kruti Dev 010" pitchFamily="2" charset="0"/>
              </a:rPr>
              <a:t>            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err="1" smtClean="0">
                <a:latin typeface="Kruti Dev 010" pitchFamily="2" charset="0"/>
              </a:rPr>
              <a:t>dke&amp;dku</a:t>
            </a:r>
            <a:r>
              <a:rPr lang="en-US" sz="2400" dirty="0" smtClean="0">
                <a:latin typeface="Kruti Dev 010" pitchFamily="2" charset="0"/>
              </a:rPr>
              <a:t>        Q</a:t>
            </a:r>
            <a:r>
              <a:rPr lang="en-US" sz="2400" dirty="0" smtClean="0">
                <a:latin typeface="Kruti Dev 010" pitchFamily="2" charset="0"/>
              </a:rPr>
              <a:t>~  </a:t>
            </a:r>
            <a:r>
              <a:rPr lang="en-US" sz="2400" dirty="0" smtClean="0">
                <a:latin typeface="Kruti Dev 010" pitchFamily="2" charset="0"/>
              </a:rPr>
              <a:t>      </a:t>
            </a:r>
            <a:r>
              <a:rPr lang="en-US" sz="2400" dirty="0" err="1" smtClean="0">
                <a:latin typeface="Kruti Dev 010" pitchFamily="2" charset="0"/>
              </a:rPr>
              <a:t>ckj&amp;ckj</a:t>
            </a:r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fnu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         </a:t>
            </a:r>
            <a:r>
              <a:rPr lang="en-US" sz="2400" dirty="0" smtClean="0">
                <a:latin typeface="Kruti Dev 010" pitchFamily="2" charset="0"/>
              </a:rPr>
              <a:t>     /</a:t>
            </a:r>
            <a:r>
              <a:rPr lang="en-US" sz="2400" dirty="0" err="1" smtClean="0">
                <a:latin typeface="Kruti Dev 010" pitchFamily="2" charset="0"/>
              </a:rPr>
              <a:t>kke</a:t>
            </a:r>
            <a:r>
              <a:rPr lang="en-US" sz="2400" dirty="0" smtClean="0">
                <a:latin typeface="Kruti Dev 010" pitchFamily="2" charset="0"/>
              </a:rPr>
              <a:t>&amp;/</a:t>
            </a:r>
            <a:r>
              <a:rPr lang="en-US" sz="2400" dirty="0" err="1" smtClean="0">
                <a:latin typeface="Kruti Dev 010" pitchFamily="2" charset="0"/>
              </a:rPr>
              <a:t>kku</a:t>
            </a:r>
            <a:r>
              <a:rPr lang="en-US" sz="2400" dirty="0" smtClean="0">
                <a:latin typeface="Kruti Dev 010" pitchFamily="2" charset="0"/>
              </a:rPr>
              <a:t>             </a:t>
            </a:r>
            <a:r>
              <a:rPr lang="en-US" sz="2400" dirty="0" smtClean="0">
                <a:latin typeface="Kruti Dev 010" pitchFamily="2" charset="0"/>
              </a:rPr>
              <a:t>      </a:t>
            </a:r>
            <a:r>
              <a:rPr lang="en-US" sz="2400" dirty="0" smtClean="0">
                <a:latin typeface="Kruti Dev 010" pitchFamily="2" charset="0"/>
              </a:rPr>
              <a:t>;&amp;t</a:t>
            </a:r>
          </a:p>
          <a:p>
            <a:r>
              <a:rPr lang="en-US" sz="2400" dirty="0" smtClean="0">
                <a:latin typeface="Kruti Dev 010" pitchFamily="2" charset="0"/>
              </a:rPr>
              <a:t>            </a:t>
            </a:r>
            <a:r>
              <a:rPr lang="en-US" sz="2400" dirty="0" smtClean="0">
                <a:latin typeface="Kruti Dev 010" pitchFamily="2" charset="0"/>
              </a:rPr>
              <a:t>     </a:t>
            </a:r>
            <a:r>
              <a:rPr lang="en-US" sz="2400" dirty="0" err="1" smtClean="0">
                <a:latin typeface="Kruti Dev 010" pitchFamily="2" charset="0"/>
              </a:rPr>
              <a:t>nke&amp;nku</a:t>
            </a:r>
            <a:r>
              <a:rPr lang="en-US" sz="2400" dirty="0" smtClean="0">
                <a:latin typeface="Kruti Dev 010" pitchFamily="2" charset="0"/>
              </a:rPr>
              <a:t>                  ;</a:t>
            </a:r>
            <a:r>
              <a:rPr lang="en-US" sz="2400" dirty="0" err="1" smtClean="0">
                <a:latin typeface="Kruti Dev 010" pitchFamily="2" charset="0"/>
              </a:rPr>
              <a:t>teku&amp;tteku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                              </a:t>
            </a:r>
            <a:r>
              <a:rPr lang="en-US" sz="2400" dirty="0" smtClean="0">
                <a:latin typeface="Kruti Dev 010" pitchFamily="2" charset="0"/>
              </a:rPr>
              <a:t>          </a:t>
            </a:r>
            <a:r>
              <a:rPr lang="en-US" sz="2400" dirty="0" smtClean="0">
                <a:latin typeface="Kruti Dev 010" pitchFamily="2" charset="0"/>
              </a:rPr>
              <a:t>;?</a:t>
            </a:r>
            <a:r>
              <a:rPr lang="en-US" sz="2400" dirty="0" err="1" smtClean="0">
                <a:latin typeface="Kruti Dev 010" pitchFamily="2" charset="0"/>
              </a:rPr>
              <a:t>kfi</a:t>
            </a:r>
            <a:r>
              <a:rPr lang="en-US" sz="2400" dirty="0" smtClean="0">
                <a:latin typeface="Kruti Dev 010" pitchFamily="2" charset="0"/>
              </a:rPr>
              <a:t>&amp; </a:t>
            </a:r>
            <a:r>
              <a:rPr lang="en-US" sz="2400" dirty="0" err="1" smtClean="0">
                <a:latin typeface="Kruti Dev 010" pitchFamily="2" charset="0"/>
              </a:rPr>
              <a:t>tnfi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                               </a:t>
            </a:r>
            <a:r>
              <a:rPr lang="en-US" sz="2400" dirty="0" smtClean="0">
                <a:latin typeface="Kruti Dev 010" pitchFamily="2" charset="0"/>
              </a:rPr>
              <a:t>         ;</a:t>
            </a:r>
            <a:r>
              <a:rPr lang="en-US" sz="2400" dirty="0" err="1" smtClean="0">
                <a:latin typeface="Kruti Dev 010" pitchFamily="2" charset="0"/>
              </a:rPr>
              <a:t>Ru</a:t>
            </a:r>
            <a:r>
              <a:rPr lang="en-US" sz="2400" dirty="0" smtClean="0">
                <a:latin typeface="Kruti Dev 010" pitchFamily="2" charset="0"/>
              </a:rPr>
              <a:t>&amp;  </a:t>
            </a:r>
            <a:r>
              <a:rPr lang="en-US" sz="2400" dirty="0" err="1" smtClean="0">
                <a:latin typeface="Kruti Dev 010" pitchFamily="2" charset="0"/>
              </a:rPr>
              <a:t>tru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                              </a:t>
            </a:r>
          </a:p>
          <a:p>
            <a:r>
              <a:rPr lang="en-US" sz="2400" dirty="0" smtClean="0">
                <a:latin typeface="Kruti Dev 010" pitchFamily="2" charset="0"/>
              </a:rPr>
              <a:t>           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3620294" y="14089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05000" y="1524000"/>
            <a:ext cx="3429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1791494" y="1637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5220494" y="1637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1715294" y="21709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5220494" y="21709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429000" y="2286000"/>
            <a:ext cx="3733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3315494" y="2399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4077494" y="2399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5220494" y="2399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>
            <a:off x="5982494" y="2399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7049294" y="23995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2133600"/>
            <a:ext cx="79776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/</a:t>
            </a:r>
            <a:r>
              <a:rPr lang="en-US" sz="9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kU;okn</a:t>
            </a:r>
            <a:r>
              <a:rPr lang="en-US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9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311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Asus</dc:creator>
  <cp:lastModifiedBy>Asus</cp:lastModifiedBy>
  <cp:revision>31</cp:revision>
  <dcterms:created xsi:type="dcterms:W3CDTF">2019-09-19T16:02:12Z</dcterms:created>
  <dcterms:modified xsi:type="dcterms:W3CDTF">2019-10-19T04:37:50Z</dcterms:modified>
</cp:coreProperties>
</file>