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1" r:id="rId2"/>
    <p:sldId id="262" r:id="rId3"/>
    <p:sldId id="264" r:id="rId4"/>
    <p:sldId id="257" r:id="rId5"/>
    <p:sldId id="258" r:id="rId6"/>
    <p:sldId id="259" r:id="rId7"/>
    <p:sldId id="260" r:id="rId8"/>
    <p:sldId id="265" r:id="rId9"/>
  </p:sldIdLst>
  <p:sldSz cx="9144000" cy="6858000" type="screen4x3"/>
  <p:notesSz cx="6784975" cy="9856788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6123" autoAdjust="0"/>
    <p:restoredTop sz="94660"/>
  </p:normalViewPr>
  <p:slideViewPr>
    <p:cSldViewPr>
      <p:cViewPr>
        <p:scale>
          <a:sx n="100" d="100"/>
          <a:sy n="100" d="100"/>
        </p:scale>
        <p:origin x="-1080" y="2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5D01D3-450B-491F-BF6B-9780CAA23861}" type="datetimeFigureOut">
              <a:rPr lang="en-US" smtClean="0"/>
              <a:pPr/>
              <a:t>19-Oct-19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4715C0-B7E5-43C3-A561-FE123F4A657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5D01D3-450B-491F-BF6B-9780CAA23861}" type="datetimeFigureOut">
              <a:rPr lang="en-US" smtClean="0"/>
              <a:pPr/>
              <a:t>19-Oct-19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4715C0-B7E5-43C3-A561-FE123F4A657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5D01D3-450B-491F-BF6B-9780CAA23861}" type="datetimeFigureOut">
              <a:rPr lang="en-US" smtClean="0"/>
              <a:pPr/>
              <a:t>19-Oct-19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4715C0-B7E5-43C3-A561-FE123F4A657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5D01D3-450B-491F-BF6B-9780CAA23861}" type="datetimeFigureOut">
              <a:rPr lang="en-US" smtClean="0"/>
              <a:pPr/>
              <a:t>19-Oct-19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4715C0-B7E5-43C3-A561-FE123F4A657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5D01D3-450B-491F-BF6B-9780CAA23861}" type="datetimeFigureOut">
              <a:rPr lang="en-US" smtClean="0"/>
              <a:pPr/>
              <a:t>19-Oct-19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4715C0-B7E5-43C3-A561-FE123F4A657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5D01D3-450B-491F-BF6B-9780CAA23861}" type="datetimeFigureOut">
              <a:rPr lang="en-US" smtClean="0"/>
              <a:pPr/>
              <a:t>19-Oct-19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4715C0-B7E5-43C3-A561-FE123F4A657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5D01D3-450B-491F-BF6B-9780CAA23861}" type="datetimeFigureOut">
              <a:rPr lang="en-US" smtClean="0"/>
              <a:pPr/>
              <a:t>19-Oct-19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4715C0-B7E5-43C3-A561-FE123F4A657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5D01D3-450B-491F-BF6B-9780CAA23861}" type="datetimeFigureOut">
              <a:rPr lang="en-US" smtClean="0"/>
              <a:pPr/>
              <a:t>19-Oct-19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4715C0-B7E5-43C3-A561-FE123F4A657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5D01D3-450B-491F-BF6B-9780CAA23861}" type="datetimeFigureOut">
              <a:rPr lang="en-US" smtClean="0"/>
              <a:pPr/>
              <a:t>19-Oct-19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4715C0-B7E5-43C3-A561-FE123F4A657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5D01D3-450B-491F-BF6B-9780CAA23861}" type="datetimeFigureOut">
              <a:rPr lang="en-US" smtClean="0"/>
              <a:pPr/>
              <a:t>19-Oct-19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4715C0-B7E5-43C3-A561-FE123F4A657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5D01D3-450B-491F-BF6B-9780CAA23861}" type="datetimeFigureOut">
              <a:rPr lang="en-US" smtClean="0"/>
              <a:pPr/>
              <a:t>19-Oct-19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8E4715C0-B7E5-43C3-A561-FE123F4A657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FB5D01D3-450B-491F-BF6B-9780CAA23861}" type="datetimeFigureOut">
              <a:rPr lang="en-US" smtClean="0"/>
              <a:pPr/>
              <a:t>19-Oct-19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8E4715C0-B7E5-43C3-A561-FE123F4A657E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600200" y="1981200"/>
            <a:ext cx="6629400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400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Ukke</a:t>
            </a:r>
            <a:r>
              <a:rPr lang="en-US" sz="4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     </a:t>
            </a:r>
            <a:r>
              <a:rPr lang="en-US" sz="4400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MkW</a:t>
            </a:r>
            <a:r>
              <a:rPr lang="en-US" sz="4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r>
              <a:rPr lang="en-US" sz="4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 </a:t>
            </a:r>
            <a:r>
              <a:rPr lang="en-US" sz="4400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jks’kuh</a:t>
            </a:r>
            <a:r>
              <a:rPr lang="en-US" sz="4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 </a:t>
            </a:r>
            <a:r>
              <a:rPr lang="en-US" sz="4400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feJk</a:t>
            </a:r>
            <a:endParaRPr lang="en-US" sz="44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Kruti Dev 010" pitchFamily="2" charset="0"/>
            </a:endParaRPr>
          </a:p>
          <a:p>
            <a:r>
              <a:rPr lang="en-US" sz="4400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foHkkx</a:t>
            </a:r>
            <a:r>
              <a:rPr lang="en-US" sz="4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   </a:t>
            </a:r>
            <a:r>
              <a:rPr lang="en-US" sz="4400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fgUnh</a:t>
            </a:r>
            <a:endParaRPr lang="en-US" sz="44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Kruti Dev 010" pitchFamily="2" charset="0"/>
            </a:endParaRPr>
          </a:p>
          <a:p>
            <a:r>
              <a:rPr lang="en-US" sz="4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d{</a:t>
            </a:r>
            <a:r>
              <a:rPr lang="en-US" sz="4400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kk</a:t>
            </a:r>
            <a:r>
              <a:rPr lang="en-US" sz="4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     ,e- ,- </a:t>
            </a:r>
            <a:r>
              <a:rPr lang="en-US" sz="4400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r`rh</a:t>
            </a:r>
            <a:r>
              <a:rPr lang="en-US" sz="4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; </a:t>
            </a:r>
            <a:r>
              <a:rPr lang="en-US" sz="4400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lsesLVj</a:t>
            </a:r>
            <a:r>
              <a:rPr lang="en-US" sz="4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 </a:t>
            </a:r>
          </a:p>
          <a:p>
            <a:r>
              <a:rPr lang="en-US" sz="4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’</a:t>
            </a:r>
            <a:r>
              <a:rPr lang="en-US" sz="4400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kh"kZd</a:t>
            </a:r>
            <a:r>
              <a:rPr lang="en-US" sz="4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    </a:t>
            </a:r>
            <a:r>
              <a:rPr lang="en-US" sz="4400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jl</a:t>
            </a:r>
            <a:r>
              <a:rPr lang="en-US" sz="4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 </a:t>
            </a:r>
            <a:r>
              <a:rPr lang="en-US" sz="4400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dk</a:t>
            </a:r>
            <a:r>
              <a:rPr lang="en-US" sz="4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 v/;;u 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066800" y="1828800"/>
            <a:ext cx="70104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3600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  <a:ea typeface="Calibri" pitchFamily="34" charset="0"/>
                <a:cs typeface="Times New Roman" pitchFamily="18" charset="0"/>
              </a:rPr>
              <a:t>r`rh</a:t>
            </a:r>
            <a:r>
              <a:rPr lang="en-US" sz="36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  <a:ea typeface="Calibri" pitchFamily="34" charset="0"/>
                <a:cs typeface="Times New Roman" pitchFamily="18" charset="0"/>
              </a:rPr>
              <a:t>; </a:t>
            </a:r>
            <a:r>
              <a:rPr lang="en-US" sz="3600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  <a:ea typeface="Calibri" pitchFamily="34" charset="0"/>
                <a:cs typeface="Times New Roman" pitchFamily="18" charset="0"/>
              </a:rPr>
              <a:t>lsesLVj</a:t>
            </a:r>
            <a:r>
              <a:rPr lang="en-US" sz="36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  <a:ea typeface="Calibri" pitchFamily="34" charset="0"/>
                <a:cs typeface="Arial" pitchFamily="34" charset="0"/>
              </a:rPr>
              <a:t> 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3600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  <a:ea typeface="Calibri" pitchFamily="34" charset="0"/>
                <a:cs typeface="Times New Roman" pitchFamily="18" charset="0"/>
              </a:rPr>
              <a:t>iz</a:t>
            </a:r>
            <a:r>
              <a:rPr lang="en-US" sz="3600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’</a:t>
            </a:r>
            <a:r>
              <a:rPr lang="en-US" sz="3600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  <a:ea typeface="Calibri" pitchFamily="34" charset="0"/>
                <a:cs typeface="Times New Roman" pitchFamily="18" charset="0"/>
              </a:rPr>
              <a:t>u</a:t>
            </a:r>
            <a:r>
              <a:rPr lang="en-US" sz="36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  <a:ea typeface="Calibri" pitchFamily="34" charset="0"/>
                <a:cs typeface="Times New Roman" pitchFamily="18" charset="0"/>
              </a:rPr>
              <a:t>i</a:t>
            </a:r>
            <a:r>
              <a:rPr lang="en-US" sz="36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  <a:ea typeface="Calibri" pitchFamily="34" charset="0"/>
                <a:cs typeface="Times New Roman" pitchFamily="18" charset="0"/>
              </a:rPr>
              <a:t>= </a:t>
            </a:r>
            <a:r>
              <a:rPr lang="en-US" sz="3600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  <a:ea typeface="Calibri" pitchFamily="34" charset="0"/>
                <a:cs typeface="Times New Roman" pitchFamily="18" charset="0"/>
              </a:rPr>
              <a:t>izFke</a:t>
            </a:r>
            <a:endParaRPr lang="en-US" sz="36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Kruti Dev 010" pitchFamily="2" charset="0"/>
              <a:ea typeface="Calibri" pitchFamily="34" charset="0"/>
              <a:cs typeface="Times New Roman" pitchFamily="18" charset="0"/>
            </a:endParaRP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3600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  <a:cs typeface="Arial" pitchFamily="34" charset="0"/>
              </a:rPr>
              <a:t>lkfgR</a:t>
            </a:r>
            <a:r>
              <a:rPr lang="en-US" sz="36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  <a:cs typeface="Arial" pitchFamily="34" charset="0"/>
              </a:rPr>
              <a:t>; </a:t>
            </a:r>
            <a:r>
              <a:rPr lang="en-US" sz="3600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  <a:cs typeface="Arial" pitchFamily="34" charset="0"/>
              </a:rPr>
              <a:t>ds</a:t>
            </a:r>
            <a:r>
              <a:rPr lang="en-US" sz="36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  <a:cs typeface="Arial" pitchFamily="34" charset="0"/>
              </a:rPr>
              <a:t> fl)</a:t>
            </a:r>
            <a:r>
              <a:rPr lang="en-US" sz="3600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  <a:cs typeface="Arial" pitchFamily="34" charset="0"/>
              </a:rPr>
              <a:t>kar</a:t>
            </a:r>
            <a:r>
              <a:rPr lang="en-US" sz="36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  <a:cs typeface="Arial" pitchFamily="34" charset="0"/>
              </a:rPr>
              <a:t> </a:t>
            </a:r>
            <a:r>
              <a:rPr lang="en-US" sz="3600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  <a:cs typeface="Arial" pitchFamily="34" charset="0"/>
              </a:rPr>
              <a:t>rFkk</a:t>
            </a:r>
            <a:r>
              <a:rPr lang="en-US" sz="36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  <a:cs typeface="Arial" pitchFamily="34" charset="0"/>
              </a:rPr>
              <a:t> </a:t>
            </a:r>
            <a:r>
              <a:rPr lang="en-US" sz="3600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  <a:cs typeface="Arial" pitchFamily="34" charset="0"/>
              </a:rPr>
              <a:t>vkykspuk</a:t>
            </a:r>
            <a:r>
              <a:rPr lang="en-US" sz="36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  <a:cs typeface="Arial" pitchFamily="34" charset="0"/>
              </a:rPr>
              <a:t> ’</a:t>
            </a:r>
            <a:r>
              <a:rPr lang="en-US" sz="3600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  <a:cs typeface="Arial" pitchFamily="34" charset="0"/>
              </a:rPr>
              <a:t>kkL</a:t>
            </a:r>
            <a:r>
              <a:rPr lang="en-US" sz="36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  <a:cs typeface="Arial" pitchFamily="34" charset="0"/>
              </a:rPr>
              <a:t>=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447800" y="1371600"/>
            <a:ext cx="65532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600" b="1" dirty="0" err="1" smtClean="0">
                <a:solidFill>
                  <a:srgbClr val="FF0000"/>
                </a:solidFill>
                <a:latin typeface="Kruti Dev 010 " pitchFamily="2" charset="0"/>
              </a:rPr>
              <a:t>jl</a:t>
            </a:r>
            <a:r>
              <a:rPr lang="en-US" sz="9600" b="1" dirty="0" smtClean="0">
                <a:solidFill>
                  <a:srgbClr val="FF0000"/>
                </a:solidFill>
                <a:latin typeface="Kruti Dev 010 " pitchFamily="2" charset="0"/>
              </a:rPr>
              <a:t> fl)</a:t>
            </a:r>
            <a:r>
              <a:rPr lang="en-US" sz="9600" b="1" dirty="0" err="1" smtClean="0">
                <a:solidFill>
                  <a:srgbClr val="FF0000"/>
                </a:solidFill>
                <a:latin typeface="Kruti Dev 010 " pitchFamily="2" charset="0"/>
              </a:rPr>
              <a:t>kUr</a:t>
            </a:r>
            <a:endParaRPr lang="en-US" sz="9600" b="1" dirty="0">
              <a:solidFill>
                <a:srgbClr val="FF0000"/>
              </a:solidFill>
              <a:latin typeface="Kruti Dev 010 " pitchFamily="2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143000" y="3581400"/>
            <a:ext cx="65532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 dirty="0" err="1" smtClean="0">
                <a:solidFill>
                  <a:srgbClr val="002060"/>
                </a:solidFill>
                <a:latin typeface="Kruti Dev 010 " pitchFamily="2" charset="0"/>
              </a:rPr>
              <a:t>vkpk;Z</a:t>
            </a:r>
            <a:r>
              <a:rPr lang="en-US" sz="6000" b="1" dirty="0" smtClean="0">
                <a:solidFill>
                  <a:srgbClr val="002060"/>
                </a:solidFill>
                <a:latin typeface="Kruti Dev 010 " pitchFamily="2" charset="0"/>
              </a:rPr>
              <a:t> </a:t>
            </a:r>
            <a:r>
              <a:rPr lang="en-US" sz="6000" b="1" dirty="0" err="1" smtClean="0">
                <a:solidFill>
                  <a:srgbClr val="002060"/>
                </a:solidFill>
                <a:latin typeface="Kruti Dev 010 " pitchFamily="2" charset="0"/>
              </a:rPr>
              <a:t>Hkjreqfu</a:t>
            </a:r>
            <a:endParaRPr lang="en-US" sz="6000" b="1" dirty="0">
              <a:solidFill>
                <a:srgbClr val="002060"/>
              </a:solidFill>
              <a:latin typeface="Kruti Dev 010 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600200" y="685800"/>
            <a:ext cx="65532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 dirty="0" err="1" smtClean="0">
                <a:solidFill>
                  <a:srgbClr val="002060"/>
                </a:solidFill>
                <a:latin typeface="Kruti Dev 010" pitchFamily="2" charset="0"/>
              </a:rPr>
              <a:t>jl</a:t>
            </a:r>
            <a:r>
              <a:rPr lang="en-US" sz="6000" b="1" dirty="0" smtClean="0">
                <a:solidFill>
                  <a:srgbClr val="002060"/>
                </a:solidFill>
                <a:latin typeface="Kruti Dev 010" pitchFamily="2" charset="0"/>
              </a:rPr>
              <a:t> </a:t>
            </a:r>
            <a:r>
              <a:rPr lang="en-US" sz="6000" b="1" dirty="0" err="1" smtClean="0">
                <a:solidFill>
                  <a:srgbClr val="002060"/>
                </a:solidFill>
                <a:latin typeface="Kruti Dev 010" pitchFamily="2" charset="0"/>
              </a:rPr>
              <a:t>D;k</a:t>
            </a:r>
            <a:r>
              <a:rPr lang="en-US" sz="6000" b="1" dirty="0" smtClean="0">
                <a:solidFill>
                  <a:srgbClr val="002060"/>
                </a:solidFill>
                <a:latin typeface="Kruti Dev 010" pitchFamily="2" charset="0"/>
              </a:rPr>
              <a:t> </a:t>
            </a:r>
            <a:r>
              <a:rPr lang="en-US" sz="6000" b="1" dirty="0" err="1" smtClean="0">
                <a:solidFill>
                  <a:srgbClr val="002060"/>
                </a:solidFill>
                <a:latin typeface="Kruti Dev 010" pitchFamily="2" charset="0"/>
              </a:rPr>
              <a:t>gS</a:t>
            </a:r>
            <a:r>
              <a:rPr lang="en-US" sz="6000" b="1" dirty="0" smtClean="0">
                <a:solidFill>
                  <a:srgbClr val="002060"/>
                </a:solidFill>
                <a:latin typeface="Kruti Dev 010" pitchFamily="2" charset="0"/>
              </a:rPr>
              <a:t>\</a:t>
            </a:r>
            <a:endParaRPr lang="en-US" sz="6000" b="1" dirty="0">
              <a:solidFill>
                <a:srgbClr val="002060"/>
              </a:solidFill>
              <a:latin typeface="Kruti Dev 010" pitchFamily="2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57200" y="1828800"/>
            <a:ext cx="8001000" cy="20159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500" dirty="0" smtClean="0">
                <a:latin typeface="Kruti Dev 011" pitchFamily="2" charset="0"/>
              </a:rPr>
              <a:t>	</a:t>
            </a:r>
            <a:r>
              <a:rPr lang="en-US" sz="2500" dirty="0" smtClean="0">
                <a:latin typeface="Kruti Dev 010 " pitchFamily="2" charset="0"/>
              </a:rPr>
              <a:t>JO; </a:t>
            </a:r>
            <a:r>
              <a:rPr lang="en-US" sz="2500" dirty="0" err="1" smtClean="0">
                <a:latin typeface="Kruti Dev 010 " pitchFamily="2" charset="0"/>
              </a:rPr>
              <a:t>dkO</a:t>
            </a:r>
            <a:r>
              <a:rPr lang="en-US" sz="2500" dirty="0" smtClean="0">
                <a:latin typeface="Kruti Dev 010 " pitchFamily="2" charset="0"/>
              </a:rPr>
              <a:t>; </a:t>
            </a:r>
            <a:r>
              <a:rPr lang="en-US" sz="2500" dirty="0" err="1" smtClean="0">
                <a:latin typeface="Kruti Dev 010 " pitchFamily="2" charset="0"/>
              </a:rPr>
              <a:t>ds</a:t>
            </a:r>
            <a:r>
              <a:rPr lang="en-US" sz="2500" dirty="0" smtClean="0">
                <a:latin typeface="Kruti Dev 010 " pitchFamily="2" charset="0"/>
              </a:rPr>
              <a:t> </a:t>
            </a:r>
            <a:r>
              <a:rPr lang="en-US" sz="2500" dirty="0" err="1" smtClean="0">
                <a:latin typeface="Kruti Dev 010 " pitchFamily="2" charset="0"/>
              </a:rPr>
              <a:t>iBu</a:t>
            </a:r>
            <a:r>
              <a:rPr lang="en-US" sz="2500" dirty="0" smtClean="0">
                <a:latin typeface="Kruti Dev 010 " pitchFamily="2" charset="0"/>
              </a:rPr>
              <a:t>] </a:t>
            </a:r>
            <a:r>
              <a:rPr lang="en-US" sz="2500" dirty="0" err="1" smtClean="0">
                <a:latin typeface="Kruti Dev 010 " pitchFamily="2" charset="0"/>
              </a:rPr>
              <a:t>Jo.k</a:t>
            </a:r>
            <a:r>
              <a:rPr lang="en-US" sz="2500" dirty="0" smtClean="0">
                <a:latin typeface="Kruti Dev 010 " pitchFamily="2" charset="0"/>
              </a:rPr>
              <a:t> ,</a:t>
            </a:r>
            <a:r>
              <a:rPr lang="en-US" sz="2500" dirty="0" err="1" smtClean="0">
                <a:latin typeface="Kruti Dev 010 " pitchFamily="2" charset="0"/>
              </a:rPr>
              <a:t>oa</a:t>
            </a:r>
            <a:r>
              <a:rPr lang="en-US" sz="2500" dirty="0" smtClean="0">
                <a:latin typeface="Kruti Dev 010 " pitchFamily="2" charset="0"/>
              </a:rPr>
              <a:t> –'; </a:t>
            </a:r>
            <a:r>
              <a:rPr lang="en-US" sz="2500" dirty="0" err="1" smtClean="0">
                <a:latin typeface="Kruti Dev 010 " pitchFamily="2" charset="0"/>
              </a:rPr>
              <a:t>dkO</a:t>
            </a:r>
            <a:r>
              <a:rPr lang="en-US" sz="2500" dirty="0" smtClean="0">
                <a:latin typeface="Kruti Dev 010 " pitchFamily="2" charset="0"/>
              </a:rPr>
              <a:t>; </a:t>
            </a:r>
            <a:r>
              <a:rPr lang="en-US" sz="2500" dirty="0" err="1" smtClean="0">
                <a:latin typeface="Kruti Dev 010 " pitchFamily="2" charset="0"/>
              </a:rPr>
              <a:t>ds</a:t>
            </a:r>
            <a:r>
              <a:rPr lang="en-US" sz="2500" dirty="0" smtClean="0">
                <a:latin typeface="Kruti Dev 010 " pitchFamily="2" charset="0"/>
              </a:rPr>
              <a:t> </a:t>
            </a:r>
            <a:r>
              <a:rPr lang="en-US" sz="2500" dirty="0" err="1" smtClean="0">
                <a:latin typeface="Kruti Dev 010 " pitchFamily="2" charset="0"/>
              </a:rPr>
              <a:t>n'kZu</a:t>
            </a:r>
            <a:r>
              <a:rPr lang="en-US" sz="2500" dirty="0" smtClean="0">
                <a:latin typeface="Kruti Dev 010 " pitchFamily="2" charset="0"/>
              </a:rPr>
              <a:t> </a:t>
            </a:r>
            <a:r>
              <a:rPr lang="en-US" sz="2500" dirty="0" err="1" smtClean="0">
                <a:latin typeface="Kruti Dev 010 " pitchFamily="2" charset="0"/>
              </a:rPr>
              <a:t>rFkk</a:t>
            </a:r>
            <a:r>
              <a:rPr lang="en-US" sz="2500" dirty="0" smtClean="0">
                <a:latin typeface="Kruti Dev 010 " pitchFamily="2" charset="0"/>
              </a:rPr>
              <a:t> </a:t>
            </a:r>
            <a:r>
              <a:rPr lang="en-US" sz="2500" dirty="0" err="1" smtClean="0">
                <a:latin typeface="Kruti Dev 010 " pitchFamily="2" charset="0"/>
              </a:rPr>
              <a:t>Jo.k</a:t>
            </a:r>
            <a:r>
              <a:rPr lang="en-US" sz="2500" dirty="0" smtClean="0">
                <a:latin typeface="Kruti Dev 010 " pitchFamily="2" charset="0"/>
              </a:rPr>
              <a:t> </a:t>
            </a:r>
            <a:r>
              <a:rPr lang="en-US" sz="2500" dirty="0" err="1" smtClean="0">
                <a:latin typeface="Kruti Dev 010 " pitchFamily="2" charset="0"/>
              </a:rPr>
              <a:t>esa</a:t>
            </a:r>
            <a:r>
              <a:rPr lang="en-US" sz="2500" dirty="0" smtClean="0">
                <a:latin typeface="Kruti Dev 010 " pitchFamily="2" charset="0"/>
              </a:rPr>
              <a:t> </a:t>
            </a:r>
            <a:r>
              <a:rPr lang="en-US" sz="2500" dirty="0" err="1" smtClean="0">
                <a:latin typeface="Kruti Dev 010 " pitchFamily="2" charset="0"/>
              </a:rPr>
              <a:t>tks</a:t>
            </a:r>
            <a:r>
              <a:rPr lang="en-US" sz="2500" dirty="0" smtClean="0">
                <a:latin typeface="Kruti Dev 010 " pitchFamily="2" charset="0"/>
              </a:rPr>
              <a:t> </a:t>
            </a:r>
            <a:r>
              <a:rPr lang="en-US" sz="2500" dirty="0" err="1" smtClean="0">
                <a:latin typeface="Kruti Dev 010 " pitchFamily="2" charset="0"/>
              </a:rPr>
              <a:t>vykSfdd</a:t>
            </a:r>
            <a:r>
              <a:rPr lang="en-US" sz="2500" dirty="0" smtClean="0">
                <a:latin typeface="Kruti Dev 010 " pitchFamily="2" charset="0"/>
              </a:rPr>
              <a:t> </a:t>
            </a:r>
            <a:r>
              <a:rPr lang="en-US" sz="2500" dirty="0" err="1" smtClean="0">
                <a:latin typeface="Kruti Dev 010 " pitchFamily="2" charset="0"/>
              </a:rPr>
              <a:t>vkuUn</a:t>
            </a:r>
            <a:r>
              <a:rPr lang="en-US" sz="2500" dirty="0" smtClean="0">
                <a:latin typeface="Kruti Dev 010 " pitchFamily="2" charset="0"/>
              </a:rPr>
              <a:t> </a:t>
            </a:r>
            <a:r>
              <a:rPr lang="en-US" sz="2500" dirty="0" err="1" smtClean="0">
                <a:latin typeface="Kruti Dev 010 " pitchFamily="2" charset="0"/>
              </a:rPr>
              <a:t>çkIr</a:t>
            </a:r>
            <a:r>
              <a:rPr lang="en-US" sz="2500" dirty="0" smtClean="0">
                <a:latin typeface="Kruti Dev 010 " pitchFamily="2" charset="0"/>
              </a:rPr>
              <a:t> </a:t>
            </a:r>
            <a:r>
              <a:rPr lang="en-US" sz="2500" dirty="0" err="1" smtClean="0">
                <a:latin typeface="Kruti Dev 010 " pitchFamily="2" charset="0"/>
              </a:rPr>
              <a:t>gksrk</a:t>
            </a:r>
            <a:r>
              <a:rPr lang="en-US" sz="2500" dirty="0" smtClean="0">
                <a:latin typeface="Kruti Dev 010 " pitchFamily="2" charset="0"/>
              </a:rPr>
              <a:t> </a:t>
            </a:r>
            <a:r>
              <a:rPr lang="en-US" sz="2500" dirty="0" err="1" smtClean="0">
                <a:latin typeface="Kruti Dev 010 " pitchFamily="2" charset="0"/>
              </a:rPr>
              <a:t>gS</a:t>
            </a:r>
            <a:r>
              <a:rPr lang="en-US" sz="2500" dirty="0" smtClean="0">
                <a:latin typeface="Kruti Dev 010 " pitchFamily="2" charset="0"/>
              </a:rPr>
              <a:t>] </a:t>
            </a:r>
            <a:r>
              <a:rPr lang="en-US" sz="2500" dirty="0" err="1" smtClean="0">
                <a:latin typeface="Kruti Dev 010 " pitchFamily="2" charset="0"/>
              </a:rPr>
              <a:t>ogh</a:t>
            </a:r>
            <a:r>
              <a:rPr lang="en-US" sz="2500" dirty="0" smtClean="0">
                <a:latin typeface="Kruti Dev 010 " pitchFamily="2" charset="0"/>
              </a:rPr>
              <a:t> </a:t>
            </a:r>
            <a:r>
              <a:rPr lang="en-US" sz="2500" dirty="0" err="1" smtClean="0">
                <a:latin typeface="Kruti Dev 010 " pitchFamily="2" charset="0"/>
              </a:rPr>
              <a:t>dkO</a:t>
            </a:r>
            <a:r>
              <a:rPr lang="en-US" sz="2500" dirty="0" smtClean="0">
                <a:latin typeface="Kruti Dev 010 " pitchFamily="2" charset="0"/>
              </a:rPr>
              <a:t>; </a:t>
            </a:r>
            <a:r>
              <a:rPr lang="en-US" sz="2500" dirty="0" err="1" smtClean="0">
                <a:latin typeface="Kruti Dev 010 " pitchFamily="2" charset="0"/>
              </a:rPr>
              <a:t>esa</a:t>
            </a:r>
            <a:r>
              <a:rPr lang="en-US" sz="2500" dirty="0" smtClean="0">
                <a:latin typeface="Kruti Dev 010 " pitchFamily="2" charset="0"/>
              </a:rPr>
              <a:t> </a:t>
            </a:r>
            <a:r>
              <a:rPr lang="en-US" sz="2500" dirty="0" err="1" smtClean="0">
                <a:latin typeface="Kruti Dev 010 " pitchFamily="2" charset="0"/>
              </a:rPr>
              <a:t>jl</a:t>
            </a:r>
            <a:r>
              <a:rPr lang="en-US" sz="2500" dirty="0" smtClean="0">
                <a:latin typeface="Kruti Dev 010 " pitchFamily="2" charset="0"/>
              </a:rPr>
              <a:t> </a:t>
            </a:r>
            <a:r>
              <a:rPr lang="en-US" sz="2500" dirty="0" err="1" smtClean="0">
                <a:latin typeface="Kruti Dev 010 " pitchFamily="2" charset="0"/>
              </a:rPr>
              <a:t>dgykrk</a:t>
            </a:r>
            <a:r>
              <a:rPr lang="en-US" sz="2500" dirty="0" smtClean="0">
                <a:latin typeface="Kruti Dev 010 " pitchFamily="2" charset="0"/>
              </a:rPr>
              <a:t> </a:t>
            </a:r>
            <a:r>
              <a:rPr lang="en-US" sz="2500" dirty="0" err="1" smtClean="0">
                <a:latin typeface="Kruti Dev 010 " pitchFamily="2" charset="0"/>
              </a:rPr>
              <a:t>gSA</a:t>
            </a:r>
            <a:r>
              <a:rPr lang="en-US" sz="2500" dirty="0" smtClean="0">
                <a:latin typeface="Kruti Dev 010 " pitchFamily="2" charset="0"/>
              </a:rPr>
              <a:t> </a:t>
            </a:r>
            <a:r>
              <a:rPr lang="en-US" sz="2500" dirty="0" err="1" smtClean="0">
                <a:latin typeface="Kruti Dev 010 " pitchFamily="2" charset="0"/>
              </a:rPr>
              <a:t>jl</a:t>
            </a:r>
            <a:r>
              <a:rPr lang="en-US" sz="2500" dirty="0" smtClean="0">
                <a:latin typeface="Kruti Dev 010 " pitchFamily="2" charset="0"/>
              </a:rPr>
              <a:t> </a:t>
            </a:r>
            <a:r>
              <a:rPr lang="en-US" sz="2500" dirty="0" err="1" smtClean="0">
                <a:latin typeface="Kruti Dev 010 " pitchFamily="2" charset="0"/>
              </a:rPr>
              <a:t>ls</a:t>
            </a:r>
            <a:r>
              <a:rPr lang="en-US" sz="2500" dirty="0" smtClean="0">
                <a:latin typeface="Kruti Dev 010 " pitchFamily="2" charset="0"/>
              </a:rPr>
              <a:t> </a:t>
            </a:r>
            <a:r>
              <a:rPr lang="en-US" sz="2500" dirty="0" err="1" smtClean="0">
                <a:latin typeface="Kruti Dev 010 " pitchFamily="2" charset="0"/>
              </a:rPr>
              <a:t>ftl</a:t>
            </a:r>
            <a:r>
              <a:rPr lang="en-US" sz="2500" dirty="0" smtClean="0">
                <a:latin typeface="Kruti Dev 010 " pitchFamily="2" charset="0"/>
              </a:rPr>
              <a:t> </a:t>
            </a:r>
            <a:r>
              <a:rPr lang="en-US" sz="2500" dirty="0" err="1" smtClean="0">
                <a:latin typeface="Kruti Dev 010 " pitchFamily="2" charset="0"/>
              </a:rPr>
              <a:t>Hkko</a:t>
            </a:r>
            <a:r>
              <a:rPr lang="en-US" sz="2500" dirty="0" smtClean="0">
                <a:latin typeface="Kruti Dev 010 " pitchFamily="2" charset="0"/>
              </a:rPr>
              <a:t> dh </a:t>
            </a:r>
            <a:r>
              <a:rPr lang="en-US" sz="2500" dirty="0" err="1" smtClean="0">
                <a:latin typeface="Kruti Dev 010 " pitchFamily="2" charset="0"/>
              </a:rPr>
              <a:t>vuqHkwfr</a:t>
            </a:r>
            <a:r>
              <a:rPr lang="en-US" sz="2500" dirty="0" smtClean="0">
                <a:latin typeface="Kruti Dev 010 " pitchFamily="2" charset="0"/>
              </a:rPr>
              <a:t> </a:t>
            </a:r>
            <a:r>
              <a:rPr lang="en-US" sz="2500" dirty="0" err="1" smtClean="0">
                <a:latin typeface="Kruti Dev 010 " pitchFamily="2" charset="0"/>
              </a:rPr>
              <a:t>gksrh</a:t>
            </a:r>
            <a:r>
              <a:rPr lang="en-US" sz="2500" dirty="0" smtClean="0">
                <a:latin typeface="Kruti Dev 010 " pitchFamily="2" charset="0"/>
              </a:rPr>
              <a:t> </a:t>
            </a:r>
            <a:r>
              <a:rPr lang="en-US" sz="2500" dirty="0" err="1" smtClean="0">
                <a:latin typeface="Kruti Dev 010 " pitchFamily="2" charset="0"/>
              </a:rPr>
              <a:t>gS</a:t>
            </a:r>
            <a:r>
              <a:rPr lang="en-US" sz="2500" dirty="0" smtClean="0">
                <a:latin typeface="Kruti Dev 010 " pitchFamily="2" charset="0"/>
              </a:rPr>
              <a:t> </a:t>
            </a:r>
            <a:r>
              <a:rPr lang="en-US" sz="2500" dirty="0" err="1" smtClean="0">
                <a:latin typeface="Kruti Dev 010 " pitchFamily="2" charset="0"/>
              </a:rPr>
              <a:t>og</a:t>
            </a:r>
            <a:r>
              <a:rPr lang="en-US" sz="2500" dirty="0" smtClean="0">
                <a:latin typeface="Kruti Dev 010 " pitchFamily="2" charset="0"/>
              </a:rPr>
              <a:t> </a:t>
            </a:r>
            <a:r>
              <a:rPr lang="en-US" sz="2500" dirty="0" err="1" smtClean="0">
                <a:latin typeface="Kruti Dev 010 " pitchFamily="2" charset="0"/>
              </a:rPr>
              <a:t>jl</a:t>
            </a:r>
            <a:r>
              <a:rPr lang="en-US" sz="2500" dirty="0" smtClean="0">
                <a:latin typeface="Kruti Dev 010 " pitchFamily="2" charset="0"/>
              </a:rPr>
              <a:t> </a:t>
            </a:r>
            <a:r>
              <a:rPr lang="en-US" sz="2500" dirty="0" err="1" smtClean="0">
                <a:latin typeface="Kruti Dev 010 " pitchFamily="2" charset="0"/>
              </a:rPr>
              <a:t>dk</a:t>
            </a:r>
            <a:r>
              <a:rPr lang="en-US" sz="2500" dirty="0" smtClean="0">
                <a:latin typeface="Kruti Dev 010 " pitchFamily="2" charset="0"/>
              </a:rPr>
              <a:t> </a:t>
            </a:r>
            <a:r>
              <a:rPr lang="en-US" sz="2500" dirty="0" err="1" smtClean="0">
                <a:latin typeface="Kruti Dev 010 " pitchFamily="2" charset="0"/>
              </a:rPr>
              <a:t>LFkk;h</a:t>
            </a:r>
            <a:r>
              <a:rPr lang="en-US" sz="2500" dirty="0" smtClean="0">
                <a:latin typeface="Kruti Dev 010 " pitchFamily="2" charset="0"/>
              </a:rPr>
              <a:t> </a:t>
            </a:r>
            <a:r>
              <a:rPr lang="en-US" sz="2500" dirty="0" err="1" smtClean="0">
                <a:latin typeface="Kruti Dev 010 " pitchFamily="2" charset="0"/>
              </a:rPr>
              <a:t>Hkko</a:t>
            </a:r>
            <a:r>
              <a:rPr lang="en-US" sz="2500" dirty="0" smtClean="0">
                <a:latin typeface="Kruti Dev 010 " pitchFamily="2" charset="0"/>
              </a:rPr>
              <a:t> </a:t>
            </a:r>
            <a:r>
              <a:rPr lang="en-US" sz="2500" dirty="0" err="1" smtClean="0">
                <a:latin typeface="Kruti Dev 010 " pitchFamily="2" charset="0"/>
              </a:rPr>
              <a:t>gksrk</a:t>
            </a:r>
            <a:r>
              <a:rPr lang="en-US" sz="2500" dirty="0" smtClean="0">
                <a:latin typeface="Kruti Dev 010 " pitchFamily="2" charset="0"/>
              </a:rPr>
              <a:t> </a:t>
            </a:r>
            <a:r>
              <a:rPr lang="en-US" sz="2500" dirty="0" err="1" smtClean="0">
                <a:latin typeface="Kruti Dev 010 " pitchFamily="2" charset="0"/>
              </a:rPr>
              <a:t>gSA</a:t>
            </a:r>
            <a:r>
              <a:rPr lang="en-US" sz="2500" dirty="0" smtClean="0">
                <a:latin typeface="Kruti Dev 010 " pitchFamily="2" charset="0"/>
              </a:rPr>
              <a:t> </a:t>
            </a:r>
            <a:r>
              <a:rPr lang="en-US" sz="2500" dirty="0" err="1" smtClean="0">
                <a:latin typeface="Kruti Dev 010 " pitchFamily="2" charset="0"/>
              </a:rPr>
              <a:t>jl</a:t>
            </a:r>
            <a:r>
              <a:rPr lang="en-US" sz="2500" dirty="0" smtClean="0">
                <a:latin typeface="Kruti Dev 010 " pitchFamily="2" charset="0"/>
              </a:rPr>
              <a:t>] Nan </a:t>
            </a:r>
            <a:r>
              <a:rPr lang="en-US" sz="2500" dirty="0" err="1" smtClean="0">
                <a:latin typeface="Kruti Dev 010 " pitchFamily="2" charset="0"/>
              </a:rPr>
              <a:t>vkSj</a:t>
            </a:r>
            <a:r>
              <a:rPr lang="en-US" sz="2500" dirty="0" smtClean="0">
                <a:latin typeface="Kruti Dev 010 " pitchFamily="2" charset="0"/>
              </a:rPr>
              <a:t> </a:t>
            </a:r>
            <a:r>
              <a:rPr lang="en-US" sz="2500" dirty="0" err="1" smtClean="0">
                <a:latin typeface="Kruti Dev 010 " pitchFamily="2" charset="0"/>
              </a:rPr>
              <a:t>vyadkj</a:t>
            </a:r>
            <a:r>
              <a:rPr lang="en-US" sz="2500" dirty="0" smtClean="0">
                <a:latin typeface="Kruti Dev 010 " pitchFamily="2" charset="0"/>
              </a:rPr>
              <a:t> &amp; </a:t>
            </a:r>
            <a:r>
              <a:rPr lang="en-US" sz="2500" dirty="0" err="1" smtClean="0">
                <a:latin typeface="Kruti Dev 010 " pitchFamily="2" charset="0"/>
              </a:rPr>
              <a:t>dkO</a:t>
            </a:r>
            <a:r>
              <a:rPr lang="en-US" sz="2500" dirty="0" smtClean="0">
                <a:latin typeface="Kruti Dev 010 " pitchFamily="2" charset="0"/>
              </a:rPr>
              <a:t>; </a:t>
            </a:r>
            <a:r>
              <a:rPr lang="en-US" sz="2500" dirty="0" err="1" smtClean="0">
                <a:latin typeface="Kruti Dev 010 " pitchFamily="2" charset="0"/>
              </a:rPr>
              <a:t>jpuk</a:t>
            </a:r>
            <a:r>
              <a:rPr lang="en-US" sz="2500" dirty="0" smtClean="0">
                <a:latin typeface="Kruti Dev 010 " pitchFamily="2" charset="0"/>
              </a:rPr>
              <a:t> </a:t>
            </a:r>
            <a:r>
              <a:rPr lang="en-US" sz="2500" dirty="0" err="1" smtClean="0">
                <a:latin typeface="Kruti Dev 010 " pitchFamily="2" charset="0"/>
              </a:rPr>
              <a:t>ds</a:t>
            </a:r>
            <a:r>
              <a:rPr lang="en-US" sz="2500" dirty="0" smtClean="0">
                <a:latin typeface="Kruti Dev 010 " pitchFamily="2" charset="0"/>
              </a:rPr>
              <a:t> </a:t>
            </a:r>
            <a:r>
              <a:rPr lang="en-US" sz="2500" dirty="0" err="1" smtClean="0">
                <a:latin typeface="Kruti Dev 010 " pitchFamily="2" charset="0"/>
              </a:rPr>
              <a:t>vko';d</a:t>
            </a:r>
            <a:r>
              <a:rPr lang="en-US" sz="2500" dirty="0" smtClean="0">
                <a:latin typeface="Kruti Dev 010 " pitchFamily="2" charset="0"/>
              </a:rPr>
              <a:t> </a:t>
            </a:r>
            <a:r>
              <a:rPr lang="en-US" sz="2500" dirty="0" err="1" smtClean="0">
                <a:latin typeface="Kruti Dev 010 " pitchFamily="2" charset="0"/>
              </a:rPr>
              <a:t>vo;o</a:t>
            </a:r>
            <a:r>
              <a:rPr lang="en-US" sz="2500" dirty="0" smtClean="0">
                <a:latin typeface="Kruti Dev 010 " pitchFamily="2" charset="0"/>
              </a:rPr>
              <a:t> </a:t>
            </a:r>
            <a:r>
              <a:rPr lang="en-US" sz="2500" dirty="0" err="1" smtClean="0">
                <a:latin typeface="Kruti Dev 010 " pitchFamily="2" charset="0"/>
              </a:rPr>
              <a:t>gSaA</a:t>
            </a:r>
            <a:r>
              <a:rPr lang="en-US" sz="2500" dirty="0" smtClean="0">
                <a:latin typeface="Kruti Dev 010 " pitchFamily="2" charset="0"/>
              </a:rPr>
              <a:t>	</a:t>
            </a:r>
            <a:endParaRPr lang="en-US" sz="2500" dirty="0">
              <a:latin typeface="Kruti Dev 010 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371600" y="533400"/>
            <a:ext cx="65532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 dirty="0" err="1" smtClean="0">
                <a:solidFill>
                  <a:srgbClr val="002060"/>
                </a:solidFill>
                <a:latin typeface="Kruti Dev 010" pitchFamily="2" charset="0"/>
              </a:rPr>
              <a:t>jl</a:t>
            </a:r>
            <a:r>
              <a:rPr lang="en-US" sz="6000" b="1" dirty="0" smtClean="0">
                <a:solidFill>
                  <a:srgbClr val="002060"/>
                </a:solidFill>
                <a:latin typeface="Kruti Dev 010" pitchFamily="2" charset="0"/>
              </a:rPr>
              <a:t> </a:t>
            </a:r>
            <a:r>
              <a:rPr lang="en-US" sz="6000" b="1" dirty="0" err="1" smtClean="0">
                <a:solidFill>
                  <a:srgbClr val="002060"/>
                </a:solidFill>
                <a:latin typeface="Kruti Dev 010" pitchFamily="2" charset="0"/>
              </a:rPr>
              <a:t>ds</a:t>
            </a:r>
            <a:r>
              <a:rPr lang="en-US" sz="6000" b="1" dirty="0" smtClean="0">
                <a:solidFill>
                  <a:srgbClr val="002060"/>
                </a:solidFill>
                <a:latin typeface="Kruti Dev 010" pitchFamily="2" charset="0"/>
              </a:rPr>
              <a:t> </a:t>
            </a:r>
            <a:r>
              <a:rPr lang="en-US" sz="6000" b="1" dirty="0" err="1" smtClean="0">
                <a:solidFill>
                  <a:srgbClr val="002060"/>
                </a:solidFill>
                <a:latin typeface="Kruti Dev 010" pitchFamily="2" charset="0"/>
              </a:rPr>
              <a:t>vax</a:t>
            </a:r>
            <a:r>
              <a:rPr lang="en-US" sz="6000" b="1" dirty="0" smtClean="0">
                <a:solidFill>
                  <a:srgbClr val="002060"/>
                </a:solidFill>
                <a:latin typeface="Kruti Dev 011" pitchFamily="2" charset="0"/>
              </a:rPr>
              <a:t> </a:t>
            </a:r>
            <a:endParaRPr lang="en-US" sz="6000" b="1" dirty="0">
              <a:solidFill>
                <a:srgbClr val="002060"/>
              </a:solidFill>
              <a:latin typeface="Kruti Dev 011" pitchFamily="2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01600" y="2454513"/>
            <a:ext cx="3581400" cy="30931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457200" algn="l"/>
                <a:tab pos="509588" algn="l"/>
                <a:tab pos="1708150" algn="l"/>
              </a:tabLst>
            </a:pPr>
            <a:r>
              <a:rPr lang="en-US" sz="1500" dirty="0" smtClean="0">
                <a:solidFill>
                  <a:srgbClr val="C00000"/>
                </a:solidFill>
                <a:latin typeface="Kruti Dev 010 " pitchFamily="2" charset="0"/>
              </a:rPr>
              <a:t>Ø 	</a:t>
            </a:r>
            <a:r>
              <a:rPr lang="en-US" sz="1500" dirty="0" err="1" smtClean="0">
                <a:solidFill>
                  <a:srgbClr val="C00000"/>
                </a:solidFill>
                <a:latin typeface="Kruti Dev 010 " pitchFamily="2" charset="0"/>
              </a:rPr>
              <a:t>jl</a:t>
            </a:r>
            <a:r>
              <a:rPr lang="en-US" sz="1500" dirty="0" smtClean="0">
                <a:solidFill>
                  <a:srgbClr val="C00000"/>
                </a:solidFill>
                <a:latin typeface="Kruti Dev 010 " pitchFamily="2" charset="0"/>
              </a:rPr>
              <a:t> </a:t>
            </a:r>
            <a:r>
              <a:rPr lang="en-US" sz="1500" dirty="0" err="1" smtClean="0">
                <a:solidFill>
                  <a:srgbClr val="C00000"/>
                </a:solidFill>
                <a:latin typeface="Kruti Dev 010 " pitchFamily="2" charset="0"/>
              </a:rPr>
              <a:t>dk</a:t>
            </a:r>
            <a:r>
              <a:rPr lang="en-US" sz="1500" dirty="0" smtClean="0">
                <a:solidFill>
                  <a:srgbClr val="C00000"/>
                </a:solidFill>
                <a:latin typeface="Kruti Dev 010 " pitchFamily="2" charset="0"/>
              </a:rPr>
              <a:t> </a:t>
            </a:r>
            <a:r>
              <a:rPr lang="en-US" sz="1500" dirty="0" err="1" smtClean="0">
                <a:solidFill>
                  <a:srgbClr val="C00000"/>
                </a:solidFill>
                <a:latin typeface="Kruti Dev 010 " pitchFamily="2" charset="0"/>
              </a:rPr>
              <a:t>çdkj</a:t>
            </a:r>
            <a:r>
              <a:rPr lang="en-US" sz="1500" dirty="0" smtClean="0">
                <a:solidFill>
                  <a:srgbClr val="C00000"/>
                </a:solidFill>
                <a:latin typeface="Kruti Dev 010 " pitchFamily="2" charset="0"/>
              </a:rPr>
              <a:t> 	</a:t>
            </a:r>
            <a:r>
              <a:rPr lang="en-US" sz="1500" dirty="0" err="1" smtClean="0">
                <a:solidFill>
                  <a:srgbClr val="C00000"/>
                </a:solidFill>
                <a:latin typeface="Kruti Dev 010 " pitchFamily="2" charset="0"/>
              </a:rPr>
              <a:t>LFkk;h</a:t>
            </a:r>
            <a:r>
              <a:rPr lang="en-US" sz="1500" dirty="0" smtClean="0">
                <a:solidFill>
                  <a:srgbClr val="C00000"/>
                </a:solidFill>
                <a:latin typeface="Kruti Dev 010 " pitchFamily="2" charset="0"/>
              </a:rPr>
              <a:t> </a:t>
            </a:r>
            <a:r>
              <a:rPr lang="en-US" sz="1500" dirty="0" err="1" smtClean="0">
                <a:solidFill>
                  <a:srgbClr val="C00000"/>
                </a:solidFill>
                <a:latin typeface="Kruti Dev 010 " pitchFamily="2" charset="0"/>
              </a:rPr>
              <a:t>Hkko</a:t>
            </a:r>
            <a:endParaRPr lang="en-US" sz="1500" dirty="0" smtClean="0">
              <a:solidFill>
                <a:srgbClr val="C00000"/>
              </a:solidFill>
              <a:latin typeface="Kruti Dev 010 " pitchFamily="2" charset="0"/>
            </a:endParaRPr>
          </a:p>
          <a:p>
            <a:pPr>
              <a:tabLst>
                <a:tab pos="457200" algn="l"/>
                <a:tab pos="509588" algn="l"/>
                <a:tab pos="1708150" algn="l"/>
              </a:tabLst>
            </a:pPr>
            <a:r>
              <a:rPr lang="en-US" sz="1500" dirty="0" smtClean="0">
                <a:latin typeface="Kruti Dev 010 " pitchFamily="2" charset="0"/>
              </a:rPr>
              <a:t>1- 		</a:t>
            </a:r>
            <a:r>
              <a:rPr lang="en-US" sz="1500" dirty="0" err="1" smtClean="0">
                <a:latin typeface="Kruti Dev 010 " pitchFamily="2" charset="0"/>
              </a:rPr>
              <a:t>J`axkj</a:t>
            </a:r>
            <a:r>
              <a:rPr lang="en-US" sz="1500" dirty="0" smtClean="0">
                <a:latin typeface="Kruti Dev 010 " pitchFamily="2" charset="0"/>
              </a:rPr>
              <a:t> </a:t>
            </a:r>
            <a:r>
              <a:rPr lang="en-US" sz="1500" dirty="0" err="1" smtClean="0">
                <a:latin typeface="Kruti Dev 010 " pitchFamily="2" charset="0"/>
              </a:rPr>
              <a:t>jl</a:t>
            </a:r>
            <a:r>
              <a:rPr lang="en-US" sz="1500" dirty="0" smtClean="0">
                <a:latin typeface="Kruti Dev 010 " pitchFamily="2" charset="0"/>
              </a:rPr>
              <a:t> 	</a:t>
            </a:r>
            <a:r>
              <a:rPr lang="en-US" sz="1500" dirty="0" err="1" smtClean="0">
                <a:latin typeface="Kruti Dev 010 " pitchFamily="2" charset="0"/>
              </a:rPr>
              <a:t>jfr</a:t>
            </a:r>
            <a:endParaRPr lang="en-US" sz="1500" dirty="0" smtClean="0">
              <a:latin typeface="Kruti Dev 010 " pitchFamily="2" charset="0"/>
            </a:endParaRPr>
          </a:p>
          <a:p>
            <a:pPr>
              <a:tabLst>
                <a:tab pos="457200" algn="l"/>
                <a:tab pos="509588" algn="l"/>
                <a:tab pos="1708150" algn="l"/>
              </a:tabLst>
            </a:pPr>
            <a:r>
              <a:rPr lang="en-US" sz="1500" dirty="0" smtClean="0">
                <a:latin typeface="Kruti Dev 010 " pitchFamily="2" charset="0"/>
              </a:rPr>
              <a:t>2- 		</a:t>
            </a:r>
            <a:r>
              <a:rPr lang="en-US" sz="1500" dirty="0" err="1" smtClean="0">
                <a:latin typeface="Kruti Dev 010 " pitchFamily="2" charset="0"/>
              </a:rPr>
              <a:t>gkL</a:t>
            </a:r>
            <a:r>
              <a:rPr lang="en-US" sz="1500" dirty="0" smtClean="0">
                <a:latin typeface="Kruti Dev 010 " pitchFamily="2" charset="0"/>
              </a:rPr>
              <a:t>; </a:t>
            </a:r>
            <a:r>
              <a:rPr lang="en-US" sz="1500" dirty="0" err="1" smtClean="0">
                <a:latin typeface="Kruti Dev 010 " pitchFamily="2" charset="0"/>
              </a:rPr>
              <a:t>jl</a:t>
            </a:r>
            <a:r>
              <a:rPr lang="en-US" sz="1500" dirty="0" smtClean="0">
                <a:latin typeface="Kruti Dev 010 " pitchFamily="2" charset="0"/>
              </a:rPr>
              <a:t> 	</a:t>
            </a:r>
            <a:r>
              <a:rPr lang="en-US" sz="1500" dirty="0" err="1" smtClean="0">
                <a:latin typeface="Kruti Dev 010 " pitchFamily="2" charset="0"/>
              </a:rPr>
              <a:t>gkl</a:t>
            </a:r>
            <a:endParaRPr lang="en-US" sz="1500" dirty="0" smtClean="0">
              <a:latin typeface="Kruti Dev 010 " pitchFamily="2" charset="0"/>
            </a:endParaRPr>
          </a:p>
          <a:p>
            <a:pPr>
              <a:tabLst>
                <a:tab pos="457200" algn="l"/>
                <a:tab pos="509588" algn="l"/>
                <a:tab pos="1708150" algn="l"/>
              </a:tabLst>
            </a:pPr>
            <a:r>
              <a:rPr lang="en-US" sz="1500" dirty="0" smtClean="0">
                <a:latin typeface="Kruti Dev 010 " pitchFamily="2" charset="0"/>
              </a:rPr>
              <a:t>3- 		</a:t>
            </a:r>
            <a:r>
              <a:rPr lang="en-US" sz="1500" dirty="0" err="1" smtClean="0">
                <a:latin typeface="Kruti Dev 010 " pitchFamily="2" charset="0"/>
              </a:rPr>
              <a:t>d#.k</a:t>
            </a:r>
            <a:r>
              <a:rPr lang="en-US" sz="1500" dirty="0" smtClean="0">
                <a:latin typeface="Kruti Dev 010 " pitchFamily="2" charset="0"/>
              </a:rPr>
              <a:t> </a:t>
            </a:r>
            <a:r>
              <a:rPr lang="en-US" sz="1500" dirty="0" err="1" smtClean="0">
                <a:latin typeface="Kruti Dev 010 " pitchFamily="2" charset="0"/>
              </a:rPr>
              <a:t>jl</a:t>
            </a:r>
            <a:r>
              <a:rPr lang="en-US" sz="1500" dirty="0" smtClean="0">
                <a:latin typeface="Kruti Dev 010 " pitchFamily="2" charset="0"/>
              </a:rPr>
              <a:t> 	'</a:t>
            </a:r>
            <a:r>
              <a:rPr lang="en-US" sz="1500" dirty="0" err="1" smtClean="0">
                <a:latin typeface="Kruti Dev 010 " pitchFamily="2" charset="0"/>
              </a:rPr>
              <a:t>kksd</a:t>
            </a:r>
            <a:endParaRPr lang="en-US" sz="1500" dirty="0" smtClean="0">
              <a:latin typeface="Kruti Dev 010 " pitchFamily="2" charset="0"/>
            </a:endParaRPr>
          </a:p>
          <a:p>
            <a:pPr>
              <a:tabLst>
                <a:tab pos="457200" algn="l"/>
                <a:tab pos="509588" algn="l"/>
                <a:tab pos="1708150" algn="l"/>
              </a:tabLst>
            </a:pPr>
            <a:r>
              <a:rPr lang="en-US" sz="1500" dirty="0" smtClean="0">
                <a:latin typeface="Kruti Dev 010 " pitchFamily="2" charset="0"/>
              </a:rPr>
              <a:t>4- 		</a:t>
            </a:r>
            <a:r>
              <a:rPr lang="en-US" sz="1500" dirty="0" err="1" smtClean="0">
                <a:latin typeface="Kruti Dev 010 " pitchFamily="2" charset="0"/>
              </a:rPr>
              <a:t>jkSæ</a:t>
            </a:r>
            <a:r>
              <a:rPr lang="en-US" sz="1500" dirty="0" smtClean="0">
                <a:latin typeface="Kruti Dev 010 " pitchFamily="2" charset="0"/>
              </a:rPr>
              <a:t> </a:t>
            </a:r>
            <a:r>
              <a:rPr lang="en-US" sz="1500" dirty="0" err="1" smtClean="0">
                <a:latin typeface="Kruti Dev 010 " pitchFamily="2" charset="0"/>
              </a:rPr>
              <a:t>jl</a:t>
            </a:r>
            <a:r>
              <a:rPr lang="en-US" sz="1500" dirty="0" smtClean="0">
                <a:latin typeface="Kruti Dev 010 " pitchFamily="2" charset="0"/>
              </a:rPr>
              <a:t> 	</a:t>
            </a:r>
            <a:r>
              <a:rPr lang="en-US" sz="1500" dirty="0" err="1" smtClean="0">
                <a:latin typeface="Kruti Dev 010 " pitchFamily="2" charset="0"/>
              </a:rPr>
              <a:t>Øks</a:t>
            </a:r>
            <a:r>
              <a:rPr lang="en-US" sz="1500" dirty="0" smtClean="0">
                <a:latin typeface="Kruti Dev 010 " pitchFamily="2" charset="0"/>
              </a:rPr>
              <a:t>/k</a:t>
            </a:r>
          </a:p>
          <a:p>
            <a:pPr>
              <a:tabLst>
                <a:tab pos="457200" algn="l"/>
                <a:tab pos="509588" algn="l"/>
                <a:tab pos="1708150" algn="l"/>
              </a:tabLst>
            </a:pPr>
            <a:r>
              <a:rPr lang="en-US" sz="1500" dirty="0" smtClean="0">
                <a:latin typeface="Kruti Dev 010 " pitchFamily="2" charset="0"/>
              </a:rPr>
              <a:t>5- 		</a:t>
            </a:r>
            <a:r>
              <a:rPr lang="en-US" sz="1500" dirty="0" err="1" smtClean="0">
                <a:latin typeface="Kruti Dev 010 " pitchFamily="2" charset="0"/>
              </a:rPr>
              <a:t>ohj</a:t>
            </a:r>
            <a:r>
              <a:rPr lang="en-US" sz="1500" dirty="0" smtClean="0">
                <a:latin typeface="Kruti Dev 010 " pitchFamily="2" charset="0"/>
              </a:rPr>
              <a:t> </a:t>
            </a:r>
            <a:r>
              <a:rPr lang="en-US" sz="1500" dirty="0" err="1" smtClean="0">
                <a:latin typeface="Kruti Dev 010 " pitchFamily="2" charset="0"/>
              </a:rPr>
              <a:t>jl</a:t>
            </a:r>
            <a:r>
              <a:rPr lang="en-US" sz="1500" dirty="0" smtClean="0">
                <a:latin typeface="Kruti Dev 010 " pitchFamily="2" charset="0"/>
              </a:rPr>
              <a:t> 	</a:t>
            </a:r>
            <a:r>
              <a:rPr lang="en-US" sz="1500" dirty="0" err="1" smtClean="0">
                <a:latin typeface="Kruti Dev 010 " pitchFamily="2" charset="0"/>
              </a:rPr>
              <a:t>mRl</a:t>
            </a:r>
            <a:endParaRPr lang="en-US" sz="1500" dirty="0" smtClean="0">
              <a:latin typeface="Kruti Dev 010 " pitchFamily="2" charset="0"/>
            </a:endParaRPr>
          </a:p>
          <a:p>
            <a:pPr>
              <a:tabLst>
                <a:tab pos="457200" algn="l"/>
                <a:tab pos="509588" algn="l"/>
                <a:tab pos="1708150" algn="l"/>
              </a:tabLst>
            </a:pPr>
            <a:r>
              <a:rPr lang="en-US" sz="1500" dirty="0" smtClean="0">
                <a:latin typeface="Kruti Dev 010 " pitchFamily="2" charset="0"/>
              </a:rPr>
              <a:t>6- 		</a:t>
            </a:r>
            <a:r>
              <a:rPr lang="en-US" sz="1500" dirty="0" err="1" smtClean="0">
                <a:latin typeface="Kruti Dev 010 " pitchFamily="2" charset="0"/>
              </a:rPr>
              <a:t>Hk;kud</a:t>
            </a:r>
            <a:r>
              <a:rPr lang="en-US" sz="1500" dirty="0" smtClean="0">
                <a:latin typeface="Kruti Dev 010 " pitchFamily="2" charset="0"/>
              </a:rPr>
              <a:t> </a:t>
            </a:r>
            <a:r>
              <a:rPr lang="en-US" sz="1500" dirty="0" err="1" smtClean="0">
                <a:latin typeface="Kruti Dev 010 " pitchFamily="2" charset="0"/>
              </a:rPr>
              <a:t>jl</a:t>
            </a:r>
            <a:r>
              <a:rPr lang="en-US" sz="1500" dirty="0" smtClean="0">
                <a:latin typeface="Kruti Dev 010 " pitchFamily="2" charset="0"/>
              </a:rPr>
              <a:t> 	</a:t>
            </a:r>
            <a:r>
              <a:rPr lang="en-US" sz="1500" dirty="0" err="1" smtClean="0">
                <a:latin typeface="Kruti Dev 010 " pitchFamily="2" charset="0"/>
              </a:rPr>
              <a:t>Hk</a:t>
            </a:r>
            <a:r>
              <a:rPr lang="en-US" sz="1500" dirty="0" smtClean="0">
                <a:latin typeface="Kruti Dev 010 " pitchFamily="2" charset="0"/>
              </a:rPr>
              <a:t>;</a:t>
            </a:r>
          </a:p>
          <a:p>
            <a:pPr>
              <a:tabLst>
                <a:tab pos="457200" algn="l"/>
                <a:tab pos="509588" algn="l"/>
                <a:tab pos="1708150" algn="l"/>
              </a:tabLst>
            </a:pPr>
            <a:r>
              <a:rPr lang="en-US" sz="1500" dirty="0" smtClean="0">
                <a:latin typeface="Kruti Dev 010 " pitchFamily="2" charset="0"/>
              </a:rPr>
              <a:t>7- 		</a:t>
            </a:r>
            <a:r>
              <a:rPr lang="en-US" sz="1500" dirty="0" err="1" smtClean="0">
                <a:latin typeface="Kruti Dev 010 " pitchFamily="2" charset="0"/>
              </a:rPr>
              <a:t>ohHkRl</a:t>
            </a:r>
            <a:r>
              <a:rPr lang="en-US" sz="1500" dirty="0" smtClean="0">
                <a:latin typeface="Kruti Dev 010 " pitchFamily="2" charset="0"/>
              </a:rPr>
              <a:t> </a:t>
            </a:r>
            <a:r>
              <a:rPr lang="en-US" sz="1500" dirty="0" err="1" smtClean="0">
                <a:latin typeface="Kruti Dev 010 " pitchFamily="2" charset="0"/>
              </a:rPr>
              <a:t>jl</a:t>
            </a:r>
            <a:r>
              <a:rPr lang="en-US" sz="1500" dirty="0" smtClean="0">
                <a:latin typeface="Kruti Dev 010 " pitchFamily="2" charset="0"/>
              </a:rPr>
              <a:t> 	?</a:t>
            </a:r>
            <a:r>
              <a:rPr lang="en-US" sz="1500" dirty="0" err="1" smtClean="0">
                <a:latin typeface="Kruti Dev 010 " pitchFamily="2" charset="0"/>
              </a:rPr>
              <a:t>k`.kk</a:t>
            </a:r>
            <a:r>
              <a:rPr lang="en-US" sz="1500" dirty="0" smtClean="0">
                <a:latin typeface="Kruti Dev 010 " pitchFamily="2" charset="0"/>
              </a:rPr>
              <a:t>] </a:t>
            </a:r>
            <a:r>
              <a:rPr lang="en-US" sz="1500" dirty="0" err="1" smtClean="0">
                <a:latin typeface="Kruti Dev 010 " pitchFamily="2" charset="0"/>
              </a:rPr>
              <a:t>tqxqIlk</a:t>
            </a:r>
            <a:endParaRPr lang="en-US" sz="1500" dirty="0" smtClean="0">
              <a:latin typeface="Kruti Dev 010 " pitchFamily="2" charset="0"/>
            </a:endParaRPr>
          </a:p>
          <a:p>
            <a:pPr>
              <a:tabLst>
                <a:tab pos="457200" algn="l"/>
                <a:tab pos="509588" algn="l"/>
                <a:tab pos="1708150" algn="l"/>
              </a:tabLst>
            </a:pPr>
            <a:r>
              <a:rPr lang="en-US" sz="1500" dirty="0" smtClean="0">
                <a:latin typeface="Kruti Dev 010 " pitchFamily="2" charset="0"/>
              </a:rPr>
              <a:t>8- 		</a:t>
            </a:r>
            <a:r>
              <a:rPr lang="en-US" sz="1500" dirty="0" err="1" smtClean="0">
                <a:latin typeface="Kruti Dev 010 " pitchFamily="2" charset="0"/>
              </a:rPr>
              <a:t>vn~Hkqr</a:t>
            </a:r>
            <a:r>
              <a:rPr lang="en-US" sz="1500" dirty="0" smtClean="0">
                <a:latin typeface="Kruti Dev 010 " pitchFamily="2" charset="0"/>
              </a:rPr>
              <a:t> </a:t>
            </a:r>
            <a:r>
              <a:rPr lang="en-US" sz="1500" dirty="0" err="1" smtClean="0">
                <a:latin typeface="Kruti Dev 010 " pitchFamily="2" charset="0"/>
              </a:rPr>
              <a:t>jl</a:t>
            </a:r>
            <a:r>
              <a:rPr lang="en-US" sz="1500" dirty="0" smtClean="0">
                <a:latin typeface="Kruti Dev 010 " pitchFamily="2" charset="0"/>
              </a:rPr>
              <a:t> 	</a:t>
            </a:r>
            <a:r>
              <a:rPr lang="en-US" sz="1500" dirty="0" err="1" smtClean="0">
                <a:latin typeface="Kruti Dev 010 " pitchFamily="2" charset="0"/>
              </a:rPr>
              <a:t>vk'p;Z</a:t>
            </a:r>
            <a:endParaRPr lang="en-US" sz="1500" dirty="0" smtClean="0">
              <a:latin typeface="Kruti Dev 010 " pitchFamily="2" charset="0"/>
            </a:endParaRPr>
          </a:p>
          <a:p>
            <a:pPr>
              <a:tabLst>
                <a:tab pos="457200" algn="l"/>
                <a:tab pos="509588" algn="l"/>
                <a:tab pos="1708150" algn="l"/>
              </a:tabLst>
            </a:pPr>
            <a:r>
              <a:rPr lang="en-US" sz="1500" dirty="0" smtClean="0">
                <a:latin typeface="Kruti Dev 010 " pitchFamily="2" charset="0"/>
              </a:rPr>
              <a:t>9- 		'</a:t>
            </a:r>
            <a:r>
              <a:rPr lang="en-US" sz="1500" dirty="0" err="1" smtClean="0">
                <a:latin typeface="Kruti Dev 010 " pitchFamily="2" charset="0"/>
              </a:rPr>
              <a:t>kkar</a:t>
            </a:r>
            <a:r>
              <a:rPr lang="en-US" sz="1500" dirty="0" smtClean="0">
                <a:latin typeface="Kruti Dev 010 " pitchFamily="2" charset="0"/>
              </a:rPr>
              <a:t> </a:t>
            </a:r>
            <a:r>
              <a:rPr lang="en-US" sz="1500" dirty="0" err="1" smtClean="0">
                <a:latin typeface="Kruti Dev 010 " pitchFamily="2" charset="0"/>
              </a:rPr>
              <a:t>jl</a:t>
            </a:r>
            <a:r>
              <a:rPr lang="en-US" sz="1500" dirty="0" smtClean="0">
                <a:latin typeface="Kruti Dev 010 " pitchFamily="2" charset="0"/>
              </a:rPr>
              <a:t> 	</a:t>
            </a:r>
            <a:r>
              <a:rPr lang="en-US" sz="1500" dirty="0" err="1" smtClean="0">
                <a:latin typeface="Kruti Dev 010 " pitchFamily="2" charset="0"/>
              </a:rPr>
              <a:t>fuosZn</a:t>
            </a:r>
            <a:endParaRPr lang="en-US" sz="1500" dirty="0" smtClean="0">
              <a:latin typeface="Kruti Dev 010 " pitchFamily="2" charset="0"/>
            </a:endParaRPr>
          </a:p>
          <a:p>
            <a:pPr>
              <a:tabLst>
                <a:tab pos="457200" algn="l"/>
                <a:tab pos="509588" algn="l"/>
                <a:tab pos="1708150" algn="l"/>
              </a:tabLst>
            </a:pPr>
            <a:r>
              <a:rPr lang="en-US" sz="1500" dirty="0" smtClean="0">
                <a:latin typeface="Kruti Dev 010 " pitchFamily="2" charset="0"/>
              </a:rPr>
              <a:t>10		</a:t>
            </a:r>
            <a:r>
              <a:rPr lang="en-US" sz="1500" dirty="0" err="1" smtClean="0">
                <a:latin typeface="Kruti Dev 010 " pitchFamily="2" charset="0"/>
              </a:rPr>
              <a:t>okRlY</a:t>
            </a:r>
            <a:r>
              <a:rPr lang="en-US" sz="1500" dirty="0" smtClean="0">
                <a:latin typeface="Kruti Dev 010 " pitchFamily="2" charset="0"/>
              </a:rPr>
              <a:t>;	</a:t>
            </a:r>
            <a:r>
              <a:rPr lang="en-US" sz="1500" dirty="0" err="1" smtClean="0">
                <a:latin typeface="Kruti Dev 010 " pitchFamily="2" charset="0"/>
              </a:rPr>
              <a:t>larku</a:t>
            </a:r>
            <a:r>
              <a:rPr lang="en-US" sz="1500" dirty="0" smtClean="0">
                <a:latin typeface="Kruti Dev 010 " pitchFamily="2" charset="0"/>
              </a:rPr>
              <a:t> </a:t>
            </a:r>
            <a:r>
              <a:rPr lang="en-US" sz="1500" dirty="0" err="1" smtClean="0">
                <a:latin typeface="Kruti Dev 010 " pitchFamily="2" charset="0"/>
              </a:rPr>
              <a:t>fo”k;d</a:t>
            </a:r>
            <a:r>
              <a:rPr lang="en-US" sz="1500" dirty="0" smtClean="0">
                <a:latin typeface="Kruti Dev 010 " pitchFamily="2" charset="0"/>
              </a:rPr>
              <a:t> </a:t>
            </a:r>
            <a:r>
              <a:rPr lang="en-US" sz="1500" dirty="0" err="1" smtClean="0">
                <a:latin typeface="Kruti Dev 010 " pitchFamily="2" charset="0"/>
              </a:rPr>
              <a:t>jfr</a:t>
            </a:r>
            <a:endParaRPr lang="en-US" sz="1500" dirty="0" smtClean="0">
              <a:latin typeface="Kruti Dev 010 " pitchFamily="2" charset="0"/>
            </a:endParaRPr>
          </a:p>
          <a:p>
            <a:pPr>
              <a:tabLst>
                <a:tab pos="457200" algn="l"/>
                <a:tab pos="509588" algn="l"/>
                <a:tab pos="1708150" algn="l"/>
              </a:tabLst>
            </a:pPr>
            <a:r>
              <a:rPr lang="en-US" sz="1500" dirty="0" smtClean="0">
                <a:latin typeface="Kruti Dev 010 " pitchFamily="2" charset="0"/>
              </a:rPr>
              <a:t>11		</a:t>
            </a:r>
            <a:r>
              <a:rPr lang="en-US" sz="1500" dirty="0" err="1" smtClean="0">
                <a:latin typeface="Kruti Dev 010 " pitchFamily="2" charset="0"/>
              </a:rPr>
              <a:t>HkfDr</a:t>
            </a:r>
            <a:r>
              <a:rPr lang="en-US" sz="1500" dirty="0" smtClean="0">
                <a:latin typeface="Kruti Dev 010 " pitchFamily="2" charset="0"/>
              </a:rPr>
              <a:t>	</a:t>
            </a:r>
            <a:r>
              <a:rPr lang="en-US" sz="1500" dirty="0" err="1" smtClean="0">
                <a:latin typeface="Kruti Dev 010 " pitchFamily="2" charset="0"/>
              </a:rPr>
              <a:t>Hkxor</a:t>
            </a:r>
            <a:r>
              <a:rPr lang="en-US" sz="1500" dirty="0" smtClean="0">
                <a:latin typeface="Kruti Dev 010 " pitchFamily="2" charset="0"/>
              </a:rPr>
              <a:t> </a:t>
            </a:r>
            <a:r>
              <a:rPr lang="en-US" sz="1500" dirty="0" err="1" smtClean="0">
                <a:latin typeface="Kruti Dev 010 " pitchFamily="2" charset="0"/>
              </a:rPr>
              <a:t>fo”k;d</a:t>
            </a:r>
            <a:r>
              <a:rPr lang="en-US" sz="1500" dirty="0" smtClean="0">
                <a:latin typeface="Kruti Dev 010 " pitchFamily="2" charset="0"/>
              </a:rPr>
              <a:t> </a:t>
            </a:r>
            <a:r>
              <a:rPr lang="en-US" sz="1500" dirty="0" err="1" smtClean="0">
                <a:latin typeface="Kruti Dev 010 " pitchFamily="2" charset="0"/>
              </a:rPr>
              <a:t>jfr</a:t>
            </a:r>
            <a:r>
              <a:rPr lang="en-US" sz="1500" dirty="0" smtClean="0">
                <a:latin typeface="Kruti Dev 010 " pitchFamily="2" charset="0"/>
              </a:rPr>
              <a:t>	</a:t>
            </a:r>
            <a:endParaRPr lang="en-US" sz="1500" dirty="0">
              <a:latin typeface="Kruti Dev 010 " pitchFamily="2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667000" y="2095500"/>
            <a:ext cx="28194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tabLst>
                <a:tab pos="465138" algn="l"/>
                <a:tab pos="509588" algn="l"/>
                <a:tab pos="1708150" algn="l"/>
              </a:tabLst>
            </a:pPr>
            <a:r>
              <a:rPr lang="en-US" sz="1500" dirty="0" err="1" smtClean="0">
                <a:solidFill>
                  <a:srgbClr val="C00000"/>
                </a:solidFill>
                <a:latin typeface="Kruti Dev 010" pitchFamily="2" charset="0"/>
              </a:rPr>
              <a:t>foHkko</a:t>
            </a:r>
            <a:endParaRPr lang="en-US" sz="1500" dirty="0" smtClean="0">
              <a:solidFill>
                <a:srgbClr val="C00000"/>
              </a:solidFill>
              <a:latin typeface="Kruti Dev 010" pitchFamily="2" charset="0"/>
            </a:endParaRPr>
          </a:p>
          <a:p>
            <a:pPr algn="ctr">
              <a:tabLst>
                <a:tab pos="465138" algn="l"/>
                <a:tab pos="509588" algn="l"/>
                <a:tab pos="1708150" algn="l"/>
              </a:tabLst>
            </a:pPr>
            <a:endParaRPr lang="en-US" sz="1500" dirty="0" smtClean="0">
              <a:solidFill>
                <a:srgbClr val="C00000"/>
              </a:solidFill>
              <a:latin typeface="Kruti Dev 010" pitchFamily="2" charset="0"/>
            </a:endParaRPr>
          </a:p>
          <a:p>
            <a:pPr algn="ctr">
              <a:tabLst>
                <a:tab pos="465138" algn="l"/>
                <a:tab pos="509588" algn="l"/>
                <a:tab pos="1708150" algn="l"/>
              </a:tabLst>
            </a:pPr>
            <a:endParaRPr lang="en-US" sz="1500" dirty="0" smtClean="0">
              <a:solidFill>
                <a:srgbClr val="C00000"/>
              </a:solidFill>
              <a:latin typeface="Kruti Dev 010" pitchFamily="2" charset="0"/>
            </a:endParaRPr>
          </a:p>
          <a:p>
            <a:pPr algn="ctr">
              <a:tabLst>
                <a:tab pos="465138" algn="l"/>
                <a:tab pos="509588" algn="l"/>
                <a:tab pos="1028700" algn="l"/>
              </a:tabLst>
            </a:pPr>
            <a:endParaRPr lang="en-US" sz="1500" dirty="0" smtClean="0">
              <a:solidFill>
                <a:srgbClr val="C00000"/>
              </a:solidFill>
              <a:latin typeface="Kruti Dev 010" pitchFamily="2" charset="0"/>
            </a:endParaRPr>
          </a:p>
          <a:p>
            <a:pPr algn="ctr">
              <a:tabLst>
                <a:tab pos="465138" algn="l"/>
                <a:tab pos="509588" algn="l"/>
                <a:tab pos="1028700" algn="l"/>
              </a:tabLst>
            </a:pPr>
            <a:endParaRPr lang="en-US" sz="1500" dirty="0">
              <a:solidFill>
                <a:srgbClr val="C00000"/>
              </a:solidFill>
              <a:latin typeface="Kruti Dev 010" pitchFamily="2" charset="0"/>
            </a:endParaRPr>
          </a:p>
          <a:p>
            <a:pPr algn="ctr">
              <a:tabLst>
                <a:tab pos="465138" algn="l"/>
                <a:tab pos="509588" algn="l"/>
                <a:tab pos="1028700" algn="l"/>
              </a:tabLst>
            </a:pPr>
            <a:r>
              <a:rPr lang="en-US" sz="1500" dirty="0" err="1" smtClean="0">
                <a:solidFill>
                  <a:srgbClr val="C00000"/>
                </a:solidFill>
                <a:latin typeface="Kruti Dev 010" pitchFamily="2" charset="0"/>
              </a:rPr>
              <a:t>vkyacu</a:t>
            </a:r>
            <a:r>
              <a:rPr lang="en-US" sz="1500" dirty="0" smtClean="0">
                <a:solidFill>
                  <a:srgbClr val="C00000"/>
                </a:solidFill>
                <a:latin typeface="Kruti Dev 010" pitchFamily="2" charset="0"/>
              </a:rPr>
              <a:t> 	</a:t>
            </a:r>
            <a:r>
              <a:rPr lang="en-US" sz="1500" dirty="0" err="1" smtClean="0">
                <a:solidFill>
                  <a:srgbClr val="C00000"/>
                </a:solidFill>
                <a:latin typeface="Kruti Dev 010" pitchFamily="2" charset="0"/>
              </a:rPr>
              <a:t>m|hiu</a:t>
            </a:r>
            <a:endParaRPr lang="en-US" sz="1500" dirty="0">
              <a:latin typeface="Kruti Dev 010" pitchFamily="2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486400" y="2378313"/>
            <a:ext cx="2133600" cy="26314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tabLst>
                <a:tab pos="465138" algn="l"/>
                <a:tab pos="509588" algn="l"/>
                <a:tab pos="1708150" algn="l"/>
              </a:tabLst>
            </a:pPr>
            <a:r>
              <a:rPr lang="en-US" sz="1500" dirty="0" err="1" smtClean="0">
                <a:solidFill>
                  <a:srgbClr val="C00000"/>
                </a:solidFill>
                <a:latin typeface="Kruti Dev 010 " pitchFamily="2" charset="0"/>
              </a:rPr>
              <a:t>lapkjh</a:t>
            </a:r>
            <a:r>
              <a:rPr lang="en-US" sz="1500" dirty="0" smtClean="0">
                <a:solidFill>
                  <a:srgbClr val="C00000"/>
                </a:solidFill>
                <a:latin typeface="Kruti Dev 010 " pitchFamily="2" charset="0"/>
              </a:rPr>
              <a:t> </a:t>
            </a:r>
            <a:r>
              <a:rPr lang="en-US" sz="1500" dirty="0" err="1" smtClean="0">
                <a:solidFill>
                  <a:srgbClr val="C00000"/>
                </a:solidFill>
                <a:latin typeface="Kruti Dev 010 " pitchFamily="2" charset="0"/>
              </a:rPr>
              <a:t>Hkko</a:t>
            </a:r>
            <a:endParaRPr lang="en-US" sz="1500" dirty="0" smtClean="0">
              <a:solidFill>
                <a:srgbClr val="C00000"/>
              </a:solidFill>
              <a:latin typeface="Kruti Dev 010 " pitchFamily="2" charset="0"/>
            </a:endParaRPr>
          </a:p>
          <a:p>
            <a:pPr algn="ctr">
              <a:tabLst>
                <a:tab pos="465138" algn="l"/>
                <a:tab pos="509588" algn="l"/>
                <a:tab pos="1708150" algn="l"/>
              </a:tabLst>
            </a:pPr>
            <a:r>
              <a:rPr lang="en-US" sz="1500" dirty="0" err="1" smtClean="0">
                <a:latin typeface="Kruti Dev 010 " pitchFamily="2" charset="0"/>
              </a:rPr>
              <a:t>fuosZn</a:t>
            </a:r>
            <a:r>
              <a:rPr lang="en-US" sz="1500" dirty="0" smtClean="0">
                <a:latin typeface="Kruti Dev 010 " pitchFamily="2" charset="0"/>
              </a:rPr>
              <a:t> ] </a:t>
            </a:r>
            <a:r>
              <a:rPr lang="en-US" sz="1500" dirty="0" err="1" smtClean="0">
                <a:latin typeface="Kruti Dev 010 " pitchFamily="2" charset="0"/>
              </a:rPr>
              <a:t>Xykfu</a:t>
            </a:r>
            <a:r>
              <a:rPr lang="en-US" sz="1500" dirty="0" smtClean="0">
                <a:latin typeface="Kruti Dev 010 " pitchFamily="2" charset="0"/>
              </a:rPr>
              <a:t>] '</a:t>
            </a:r>
            <a:r>
              <a:rPr lang="en-US" sz="1500" dirty="0" err="1" smtClean="0">
                <a:latin typeface="Kruti Dev 010 " pitchFamily="2" charset="0"/>
              </a:rPr>
              <a:t>kadk</a:t>
            </a:r>
            <a:r>
              <a:rPr lang="en-US" sz="1500" dirty="0" smtClean="0">
                <a:latin typeface="Kruti Dev 010 " pitchFamily="2" charset="0"/>
              </a:rPr>
              <a:t>] </a:t>
            </a:r>
            <a:r>
              <a:rPr lang="en-US" sz="1500" dirty="0" err="1" smtClean="0">
                <a:latin typeface="Kruti Dev 010 " pitchFamily="2" charset="0"/>
              </a:rPr>
              <a:t>vlq;k</a:t>
            </a:r>
            <a:r>
              <a:rPr lang="en-US" sz="1500" dirty="0" smtClean="0">
                <a:latin typeface="Kruti Dev 010 " pitchFamily="2" charset="0"/>
              </a:rPr>
              <a:t>] </a:t>
            </a:r>
            <a:r>
              <a:rPr lang="en-US" sz="1500" dirty="0" err="1" smtClean="0">
                <a:latin typeface="Kruti Dev 010 " pitchFamily="2" charset="0"/>
              </a:rPr>
              <a:t>enk</a:t>
            </a:r>
            <a:r>
              <a:rPr lang="en-US" sz="1500" dirty="0" smtClean="0">
                <a:latin typeface="Kruti Dev 010 " pitchFamily="2" charset="0"/>
              </a:rPr>
              <a:t>] </a:t>
            </a:r>
            <a:r>
              <a:rPr lang="en-US" sz="1500" dirty="0" err="1" smtClean="0">
                <a:latin typeface="Kruti Dev 010 " pitchFamily="2" charset="0"/>
              </a:rPr>
              <a:t>lzek</a:t>
            </a:r>
            <a:r>
              <a:rPr lang="en-US" sz="1500" dirty="0" smtClean="0">
                <a:latin typeface="Kruti Dev 010 " pitchFamily="2" charset="0"/>
              </a:rPr>
              <a:t>]   </a:t>
            </a:r>
            <a:r>
              <a:rPr lang="en-US" sz="1500" dirty="0" err="1" smtClean="0">
                <a:latin typeface="Kruti Dev 010 " pitchFamily="2" charset="0"/>
              </a:rPr>
              <a:t>vkyL</a:t>
            </a:r>
            <a:r>
              <a:rPr lang="en-US" sz="1500" dirty="0" smtClean="0">
                <a:latin typeface="Kruti Dev 010 " pitchFamily="2" charset="0"/>
              </a:rPr>
              <a:t>;] </a:t>
            </a:r>
            <a:r>
              <a:rPr lang="en-US" sz="1500" dirty="0" err="1" smtClean="0">
                <a:latin typeface="Kruti Dev 010 " pitchFamily="2" charset="0"/>
              </a:rPr>
              <a:t>nSU</a:t>
            </a:r>
            <a:r>
              <a:rPr lang="en-US" sz="1500" dirty="0" smtClean="0">
                <a:latin typeface="Kruti Dev 010 " pitchFamily="2" charset="0"/>
              </a:rPr>
              <a:t>;] </a:t>
            </a:r>
            <a:r>
              <a:rPr lang="en-US" sz="1500" dirty="0" err="1" smtClean="0">
                <a:latin typeface="Kruti Dev 010 " pitchFamily="2" charset="0"/>
              </a:rPr>
              <a:t>fpUrk</a:t>
            </a:r>
            <a:r>
              <a:rPr lang="en-US" sz="1500" dirty="0" smtClean="0">
                <a:latin typeface="Kruti Dev 010 " pitchFamily="2" charset="0"/>
              </a:rPr>
              <a:t>] </a:t>
            </a:r>
            <a:r>
              <a:rPr lang="en-US" sz="1500" dirty="0" err="1" smtClean="0">
                <a:latin typeface="Kruti Dev 010 " pitchFamily="2" charset="0"/>
              </a:rPr>
              <a:t>eksg</a:t>
            </a:r>
            <a:r>
              <a:rPr lang="en-US" sz="1500" dirty="0" smtClean="0">
                <a:latin typeface="Kruti Dev 010 " pitchFamily="2" charset="0"/>
              </a:rPr>
              <a:t>] </a:t>
            </a:r>
            <a:r>
              <a:rPr lang="en-US" sz="1500" dirty="0" err="1" smtClean="0">
                <a:latin typeface="Kruti Dev 010 " pitchFamily="2" charset="0"/>
              </a:rPr>
              <a:t>fLEzr</a:t>
            </a:r>
            <a:r>
              <a:rPr lang="en-US" sz="1500" dirty="0" smtClean="0">
                <a:latin typeface="Kruti Dev 010 " pitchFamily="2" charset="0"/>
              </a:rPr>
              <a:t>]   f/</a:t>
            </a:r>
            <a:r>
              <a:rPr lang="en-US" sz="1500" dirty="0" err="1" smtClean="0">
                <a:latin typeface="Kruti Dev 010 " pitchFamily="2" charset="0"/>
              </a:rPr>
              <a:t>zrZ</a:t>
            </a:r>
            <a:r>
              <a:rPr lang="en-US" sz="1500" dirty="0" smtClean="0">
                <a:latin typeface="Kruti Dev 010 " pitchFamily="2" charset="0"/>
              </a:rPr>
              <a:t>] </a:t>
            </a:r>
            <a:r>
              <a:rPr lang="en-US" sz="1500" dirty="0" err="1" smtClean="0">
                <a:latin typeface="Kruti Dev 010 " pitchFamily="2" charset="0"/>
              </a:rPr>
              <a:t>foznk</a:t>
            </a:r>
            <a:r>
              <a:rPr lang="en-US" sz="1500" dirty="0" smtClean="0">
                <a:latin typeface="Kruti Dev 010 " pitchFamily="2" charset="0"/>
              </a:rPr>
              <a:t>] </a:t>
            </a:r>
            <a:r>
              <a:rPr lang="en-US" sz="1500" dirty="0" err="1" smtClean="0">
                <a:latin typeface="Kruti Dev 010 " pitchFamily="2" charset="0"/>
              </a:rPr>
              <a:t>piyrk</a:t>
            </a:r>
            <a:r>
              <a:rPr lang="en-US" sz="1500" dirty="0" smtClean="0">
                <a:latin typeface="Kruti Dev 010 " pitchFamily="2" charset="0"/>
              </a:rPr>
              <a:t>] </a:t>
            </a:r>
            <a:r>
              <a:rPr lang="en-US" sz="1500" dirty="0" err="1" smtClean="0">
                <a:latin typeface="Kruti Dev 010 " pitchFamily="2" charset="0"/>
              </a:rPr>
              <a:t>g”kZ</a:t>
            </a:r>
            <a:r>
              <a:rPr lang="en-US" sz="1500" dirty="0" smtClean="0">
                <a:latin typeface="Kruti Dev 010 " pitchFamily="2" charset="0"/>
              </a:rPr>
              <a:t>] </a:t>
            </a:r>
            <a:r>
              <a:rPr lang="en-US" sz="1500" dirty="0" err="1" smtClean="0">
                <a:latin typeface="Kruti Dev 010 " pitchFamily="2" charset="0"/>
              </a:rPr>
              <a:t>vkosx</a:t>
            </a:r>
            <a:r>
              <a:rPr lang="en-US" sz="1500" dirty="0" smtClean="0">
                <a:latin typeface="Kruti Dev 010 " pitchFamily="2" charset="0"/>
              </a:rPr>
              <a:t>] </a:t>
            </a:r>
            <a:r>
              <a:rPr lang="en-US" sz="1500" dirty="0" err="1" smtClean="0">
                <a:latin typeface="Kruti Dev 010 " pitchFamily="2" charset="0"/>
              </a:rPr>
              <a:t>tM+rk</a:t>
            </a:r>
            <a:r>
              <a:rPr lang="en-US" sz="1500" dirty="0" smtClean="0">
                <a:latin typeface="Kruti Dev 010 " pitchFamily="2" charset="0"/>
              </a:rPr>
              <a:t>] </a:t>
            </a:r>
            <a:r>
              <a:rPr lang="en-US" sz="1500" dirty="0" err="1" smtClean="0">
                <a:latin typeface="Kruti Dev 010 " pitchFamily="2" charset="0"/>
              </a:rPr>
              <a:t>xoZ</a:t>
            </a:r>
            <a:r>
              <a:rPr lang="en-US" sz="1500" dirty="0" smtClean="0">
                <a:latin typeface="Kruti Dev 010 " pitchFamily="2" charset="0"/>
              </a:rPr>
              <a:t> ] </a:t>
            </a:r>
            <a:r>
              <a:rPr lang="en-US" sz="1500" dirty="0" err="1" smtClean="0">
                <a:latin typeface="Kruti Dev 010 " pitchFamily="2" charset="0"/>
              </a:rPr>
              <a:t>fo”kkn</a:t>
            </a:r>
            <a:r>
              <a:rPr lang="en-US" sz="1500" dirty="0" smtClean="0">
                <a:latin typeface="Kruti Dev 010 " pitchFamily="2" charset="0"/>
              </a:rPr>
              <a:t>] </a:t>
            </a:r>
            <a:r>
              <a:rPr lang="en-US" sz="1500" dirty="0" err="1" smtClean="0">
                <a:latin typeface="Kruti Dev 010 " pitchFamily="2" charset="0"/>
              </a:rPr>
              <a:t>vkSRlqD</a:t>
            </a:r>
            <a:r>
              <a:rPr lang="en-US" sz="1500" dirty="0" smtClean="0">
                <a:latin typeface="Kruti Dev 010 " pitchFamily="2" charset="0"/>
              </a:rPr>
              <a:t>;]</a:t>
            </a:r>
          </a:p>
          <a:p>
            <a:pPr algn="ctr">
              <a:tabLst>
                <a:tab pos="465138" algn="l"/>
                <a:tab pos="509588" algn="l"/>
                <a:tab pos="1708150" algn="l"/>
              </a:tabLst>
            </a:pPr>
            <a:r>
              <a:rPr lang="en-US" sz="1500" dirty="0" err="1" smtClean="0">
                <a:latin typeface="Kruti Dev 010 " pitchFamily="2" charset="0"/>
              </a:rPr>
              <a:t>fuæk</a:t>
            </a:r>
            <a:r>
              <a:rPr lang="en-US" sz="1500" dirty="0" smtClean="0">
                <a:latin typeface="Kruti Dev 010 " pitchFamily="2" charset="0"/>
              </a:rPr>
              <a:t>] </a:t>
            </a:r>
            <a:r>
              <a:rPr lang="en-US" sz="1500" dirty="0" err="1" smtClean="0">
                <a:latin typeface="Kruti Dev 010 " pitchFamily="2" charset="0"/>
              </a:rPr>
              <a:t>viLejk</a:t>
            </a:r>
            <a:r>
              <a:rPr lang="en-US" sz="1500" dirty="0" smtClean="0">
                <a:latin typeface="Kruti Dev 010 " pitchFamily="2" charset="0"/>
              </a:rPr>
              <a:t>] </a:t>
            </a:r>
            <a:r>
              <a:rPr lang="en-US" sz="1500" dirty="0" err="1" smtClean="0">
                <a:latin typeface="Kruti Dev 010 " pitchFamily="2" charset="0"/>
              </a:rPr>
              <a:t>lqIrk</a:t>
            </a:r>
            <a:r>
              <a:rPr lang="en-US" sz="1500" dirty="0" smtClean="0">
                <a:latin typeface="Kruti Dev 010 " pitchFamily="2" charset="0"/>
              </a:rPr>
              <a:t>]  </a:t>
            </a:r>
            <a:r>
              <a:rPr lang="en-US" sz="1500" dirty="0" err="1" smtClean="0">
                <a:latin typeface="Kruti Dev 010 " pitchFamily="2" charset="0"/>
              </a:rPr>
              <a:t>foHksn</a:t>
            </a:r>
            <a:r>
              <a:rPr lang="en-US" sz="1500" dirty="0" smtClean="0">
                <a:latin typeface="Kruti Dev 010 " pitchFamily="2" charset="0"/>
              </a:rPr>
              <a:t>] </a:t>
            </a:r>
            <a:r>
              <a:rPr lang="en-US" sz="1500" dirty="0" err="1" smtClean="0">
                <a:latin typeface="Kruti Dev 010 " pitchFamily="2" charset="0"/>
              </a:rPr>
              <a:t>ve”kZ</a:t>
            </a:r>
            <a:r>
              <a:rPr lang="en-US" sz="1500" dirty="0" smtClean="0">
                <a:latin typeface="Kruti Dev 010 " pitchFamily="2" charset="0"/>
              </a:rPr>
              <a:t>] </a:t>
            </a:r>
            <a:r>
              <a:rPr lang="en-US" sz="1500" dirty="0" err="1" smtClean="0">
                <a:latin typeface="Kruti Dev 010 " pitchFamily="2" charset="0"/>
              </a:rPr>
              <a:t>vofgFkk</a:t>
            </a:r>
            <a:r>
              <a:rPr lang="en-US" sz="1500" dirty="0" smtClean="0">
                <a:latin typeface="Kruti Dev 010 " pitchFamily="2" charset="0"/>
              </a:rPr>
              <a:t>]  </a:t>
            </a:r>
            <a:r>
              <a:rPr lang="en-US" sz="1500" dirty="0" err="1" smtClean="0">
                <a:latin typeface="Kruti Dev 010 " pitchFamily="2" charset="0"/>
              </a:rPr>
              <a:t>mxzr</a:t>
            </a:r>
            <a:r>
              <a:rPr lang="en-US" sz="1500" dirty="0" smtClean="0">
                <a:latin typeface="Kruti Dev 010 " pitchFamily="2" charset="0"/>
              </a:rPr>
              <a:t>] </a:t>
            </a:r>
            <a:r>
              <a:rPr lang="en-US" sz="1500" dirty="0" err="1" smtClean="0">
                <a:latin typeface="Kruti Dev 010 " pitchFamily="2" charset="0"/>
              </a:rPr>
              <a:t>efr</a:t>
            </a:r>
            <a:r>
              <a:rPr lang="en-US" sz="1500" dirty="0" smtClean="0">
                <a:latin typeface="Kruti Dev 010 " pitchFamily="2" charset="0"/>
              </a:rPr>
              <a:t>] </a:t>
            </a:r>
            <a:r>
              <a:rPr lang="en-US" sz="1500" dirty="0" err="1" smtClean="0">
                <a:latin typeface="Kruti Dev 010 " pitchFamily="2" charset="0"/>
              </a:rPr>
              <a:t>O;f</a:t>
            </a:r>
            <a:r>
              <a:rPr lang="en-US" sz="1500" dirty="0" smtClean="0">
                <a:latin typeface="Kruti Dev 010 " pitchFamily="2" charset="0"/>
              </a:rPr>
              <a:t>/k] </a:t>
            </a:r>
            <a:r>
              <a:rPr lang="en-US" sz="1500" dirty="0" err="1" smtClean="0">
                <a:latin typeface="Kruti Dev 010 " pitchFamily="2" charset="0"/>
              </a:rPr>
              <a:t>mUekn</a:t>
            </a:r>
            <a:r>
              <a:rPr lang="en-US" sz="1500" dirty="0" smtClean="0">
                <a:latin typeface="Kruti Dev 010 " pitchFamily="2" charset="0"/>
              </a:rPr>
              <a:t>] </a:t>
            </a:r>
          </a:p>
          <a:p>
            <a:pPr algn="ctr">
              <a:tabLst>
                <a:tab pos="465138" algn="l"/>
                <a:tab pos="509588" algn="l"/>
                <a:tab pos="1708150" algn="l"/>
              </a:tabLst>
            </a:pPr>
            <a:r>
              <a:rPr lang="en-US" sz="1500" dirty="0" err="1" smtClean="0">
                <a:latin typeface="Kruti Dev 010 " pitchFamily="2" charset="0"/>
              </a:rPr>
              <a:t>eju</a:t>
            </a:r>
            <a:r>
              <a:rPr lang="en-US" sz="1500" dirty="0" smtClean="0">
                <a:latin typeface="Kruti Dev 010 " pitchFamily="2" charset="0"/>
              </a:rPr>
              <a:t>] =</a:t>
            </a:r>
            <a:r>
              <a:rPr lang="en-US" sz="1500" dirty="0" err="1" smtClean="0">
                <a:latin typeface="Kruti Dev 010 " pitchFamily="2" charset="0"/>
              </a:rPr>
              <a:t>kl</a:t>
            </a:r>
            <a:r>
              <a:rPr lang="en-US" sz="1500" dirty="0" smtClean="0">
                <a:latin typeface="Kruti Dev 010 " pitchFamily="2" charset="0"/>
              </a:rPr>
              <a:t>] </a:t>
            </a:r>
            <a:r>
              <a:rPr lang="en-US" sz="1500" dirty="0" err="1" smtClean="0">
                <a:latin typeface="Kruti Dev 010 " pitchFamily="2" charset="0"/>
              </a:rPr>
              <a:t>fordZ</a:t>
            </a:r>
            <a:endParaRPr lang="en-US" sz="1500" dirty="0">
              <a:latin typeface="Kruti Dev 010 " pitchFamily="2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772400" y="2454513"/>
            <a:ext cx="10668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tabLst>
                <a:tab pos="465138" algn="l"/>
                <a:tab pos="509588" algn="l"/>
                <a:tab pos="1708150" algn="l"/>
              </a:tabLst>
            </a:pPr>
            <a:r>
              <a:rPr lang="en-US" sz="1500" dirty="0" err="1" smtClean="0">
                <a:solidFill>
                  <a:srgbClr val="C00000"/>
                </a:solidFill>
                <a:latin typeface="Kruti Dev 010" pitchFamily="2" charset="0"/>
              </a:rPr>
              <a:t>vuqHkko</a:t>
            </a:r>
            <a:endParaRPr lang="en-US" sz="1500" dirty="0" smtClean="0">
              <a:solidFill>
                <a:srgbClr val="C00000"/>
              </a:solidFill>
              <a:latin typeface="Kruti Dev 010" pitchFamily="2" charset="0"/>
            </a:endParaRPr>
          </a:p>
          <a:p>
            <a:pPr algn="ctr">
              <a:tabLst>
                <a:tab pos="465138" algn="l"/>
                <a:tab pos="509588" algn="l"/>
                <a:tab pos="1708150" algn="l"/>
              </a:tabLst>
            </a:pPr>
            <a:endParaRPr lang="en-US" sz="1500" dirty="0" smtClean="0">
              <a:solidFill>
                <a:srgbClr val="C00000"/>
              </a:solidFill>
              <a:latin typeface="Kruti Dev 010" pitchFamily="2" charset="0"/>
            </a:endParaRPr>
          </a:p>
          <a:p>
            <a:pPr algn="ctr">
              <a:tabLst>
                <a:tab pos="465138" algn="l"/>
                <a:tab pos="509588" algn="l"/>
                <a:tab pos="1028700" algn="l"/>
              </a:tabLst>
            </a:pPr>
            <a:r>
              <a:rPr lang="en-US" sz="1500" dirty="0" err="1" smtClean="0">
                <a:solidFill>
                  <a:srgbClr val="C00000"/>
                </a:solidFill>
                <a:latin typeface="Kruti Dev 010" pitchFamily="2" charset="0"/>
              </a:rPr>
              <a:t>dkf;d</a:t>
            </a:r>
            <a:r>
              <a:rPr lang="en-US" sz="1500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endParaRPr lang="en-US" sz="1500" dirty="0" smtClean="0">
              <a:solidFill>
                <a:srgbClr val="C00000"/>
              </a:solidFill>
              <a:latin typeface="Kruti Dev 010" pitchFamily="2" charset="0"/>
            </a:endParaRPr>
          </a:p>
          <a:p>
            <a:pPr algn="ctr">
              <a:tabLst>
                <a:tab pos="465138" algn="l"/>
                <a:tab pos="509588" algn="l"/>
                <a:tab pos="1028700" algn="l"/>
              </a:tabLst>
            </a:pPr>
            <a:r>
              <a:rPr lang="en-US" sz="1500" dirty="0" err="1" smtClean="0">
                <a:solidFill>
                  <a:srgbClr val="C00000"/>
                </a:solidFill>
                <a:latin typeface="Kruti Dev 010" pitchFamily="2" charset="0"/>
              </a:rPr>
              <a:t>okfpd</a:t>
            </a:r>
            <a:r>
              <a:rPr lang="en-US" sz="1500" dirty="0" smtClean="0">
                <a:solidFill>
                  <a:srgbClr val="C00000"/>
                </a:solidFill>
                <a:latin typeface="Kruti Dev 010" pitchFamily="2" charset="0"/>
              </a:rPr>
              <a:t> </a:t>
            </a:r>
          </a:p>
          <a:p>
            <a:pPr algn="ctr">
              <a:tabLst>
                <a:tab pos="465138" algn="l"/>
                <a:tab pos="509588" algn="l"/>
                <a:tab pos="1028700" algn="l"/>
              </a:tabLst>
            </a:pPr>
            <a:r>
              <a:rPr lang="en-US" sz="1500" dirty="0" smtClean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sz="1500" dirty="0" err="1" smtClean="0">
                <a:solidFill>
                  <a:srgbClr val="C00000"/>
                </a:solidFill>
                <a:latin typeface="Kruti Dev 010" pitchFamily="2" charset="0"/>
              </a:rPr>
              <a:t>vkgk;Z</a:t>
            </a:r>
            <a:r>
              <a:rPr lang="en-US" sz="1500" dirty="0" smtClean="0">
                <a:solidFill>
                  <a:srgbClr val="C00000"/>
                </a:solidFill>
                <a:latin typeface="Kruti Dev 010" pitchFamily="2" charset="0"/>
              </a:rPr>
              <a:t>] </a:t>
            </a:r>
          </a:p>
          <a:p>
            <a:pPr algn="ctr">
              <a:tabLst>
                <a:tab pos="465138" algn="l"/>
                <a:tab pos="509588" algn="l"/>
                <a:tab pos="1028700" algn="l"/>
              </a:tabLst>
            </a:pPr>
            <a:r>
              <a:rPr lang="en-US" sz="1500" dirty="0" err="1" smtClean="0">
                <a:solidFill>
                  <a:srgbClr val="C00000"/>
                </a:solidFill>
                <a:latin typeface="Kruti Dev 010" pitchFamily="2" charset="0"/>
              </a:rPr>
              <a:t>lfRod</a:t>
            </a:r>
            <a:endParaRPr lang="en-US" sz="1500" dirty="0" smtClean="0">
              <a:solidFill>
                <a:srgbClr val="C00000"/>
              </a:solidFill>
              <a:latin typeface="Kruti Dev 010" pitchFamily="2" charset="0"/>
            </a:endParaRPr>
          </a:p>
          <a:p>
            <a:pPr algn="ctr">
              <a:tabLst>
                <a:tab pos="465138" algn="l"/>
                <a:tab pos="509588" algn="l"/>
                <a:tab pos="1708150" algn="l"/>
              </a:tabLst>
            </a:pPr>
            <a:endParaRPr lang="en-US" sz="1500" dirty="0">
              <a:solidFill>
                <a:srgbClr val="C00000"/>
              </a:solidFill>
              <a:latin typeface="Kruti Dev 011" pitchFamily="2" charset="0"/>
            </a:endParaRPr>
          </a:p>
          <a:p>
            <a:pPr algn="ctr">
              <a:tabLst>
                <a:tab pos="465138" algn="l"/>
                <a:tab pos="509588" algn="l"/>
                <a:tab pos="1708150" algn="l"/>
              </a:tabLst>
            </a:pPr>
            <a:endParaRPr lang="en-US" sz="1500" dirty="0">
              <a:latin typeface="Kruti Dev 011" pitchFamily="2" charset="0"/>
            </a:endParaRPr>
          </a:p>
        </p:txBody>
      </p:sp>
      <p:cxnSp>
        <p:nvCxnSpPr>
          <p:cNvPr id="8" name="Straight Connector 7"/>
          <p:cNvCxnSpPr/>
          <p:nvPr/>
        </p:nvCxnSpPr>
        <p:spPr>
          <a:xfrm>
            <a:off x="762000" y="1676400"/>
            <a:ext cx="73152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 rot="5400000">
            <a:off x="571500" y="1866900"/>
            <a:ext cx="381000" cy="1588"/>
          </a:xfrm>
          <a:prstGeom prst="line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 rot="5400000">
            <a:off x="3925094" y="1866106"/>
            <a:ext cx="381000" cy="1588"/>
          </a:xfrm>
          <a:prstGeom prst="line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 rot="5400000">
            <a:off x="6363494" y="1866106"/>
            <a:ext cx="381000" cy="1588"/>
          </a:xfrm>
          <a:prstGeom prst="line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 rot="5400000">
            <a:off x="7887494" y="1866106"/>
            <a:ext cx="381000" cy="1588"/>
          </a:xfrm>
          <a:prstGeom prst="line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>
            <a:off x="3352800" y="2667000"/>
            <a:ext cx="13716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rot="5400000">
            <a:off x="3163094" y="2856706"/>
            <a:ext cx="381000" cy="1588"/>
          </a:xfrm>
          <a:prstGeom prst="line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 rot="5400000">
            <a:off x="4534694" y="2856706"/>
            <a:ext cx="381000" cy="1588"/>
          </a:xfrm>
          <a:prstGeom prst="line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rot="5400000">
            <a:off x="3963194" y="2551906"/>
            <a:ext cx="152400" cy="1588"/>
          </a:xfrm>
          <a:prstGeom prst="line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371600" y="762001"/>
            <a:ext cx="6553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err="1" smtClean="0">
                <a:solidFill>
                  <a:srgbClr val="002060"/>
                </a:solidFill>
                <a:latin typeface="Kruti Dev 010" pitchFamily="2" charset="0"/>
              </a:rPr>
              <a:t>jl</a:t>
            </a:r>
            <a:r>
              <a:rPr lang="en-US" sz="4000" b="1" dirty="0" smtClean="0">
                <a:solidFill>
                  <a:srgbClr val="002060"/>
                </a:solidFill>
                <a:latin typeface="Kruti Dev 010" pitchFamily="2" charset="0"/>
              </a:rPr>
              <a:t> dh </a:t>
            </a:r>
            <a:r>
              <a:rPr lang="en-US" sz="4000" b="1" dirty="0" err="1" smtClean="0">
                <a:solidFill>
                  <a:srgbClr val="002060"/>
                </a:solidFill>
                <a:latin typeface="Kruti Dev 010" pitchFamily="2" charset="0"/>
              </a:rPr>
              <a:t>ifjHkk"kk</a:t>
            </a:r>
            <a:endParaRPr lang="en-US" sz="4000" b="1" dirty="0">
              <a:solidFill>
                <a:srgbClr val="002060"/>
              </a:solidFill>
              <a:latin typeface="Kruti Dev 010" pitchFamily="2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33400" y="1862796"/>
            <a:ext cx="8001000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500" dirty="0" err="1" smtClean="0">
                <a:latin typeface="Kruti Dev 010" pitchFamily="2" charset="0"/>
              </a:rPr>
              <a:t>ukVî'kkL</a:t>
            </a:r>
            <a:r>
              <a:rPr lang="en-US" sz="2500" dirty="0" smtClean="0">
                <a:latin typeface="Kruti Dev 010" pitchFamily="2" charset="0"/>
              </a:rPr>
              <a:t>= </a:t>
            </a:r>
            <a:r>
              <a:rPr lang="en-US" sz="2500" dirty="0" err="1" smtClean="0">
                <a:latin typeface="Kruti Dev 010" pitchFamily="2" charset="0"/>
              </a:rPr>
              <a:t>esa</a:t>
            </a:r>
            <a:r>
              <a:rPr lang="en-US" sz="2500" dirty="0" smtClean="0">
                <a:latin typeface="Kruti Dev 010" pitchFamily="2" charset="0"/>
              </a:rPr>
              <a:t> </a:t>
            </a:r>
            <a:r>
              <a:rPr lang="en-US" sz="2500" dirty="0" err="1" smtClean="0">
                <a:latin typeface="Kruti Dev 010" pitchFamily="2" charset="0"/>
              </a:rPr>
              <a:t>Hkjr</a:t>
            </a:r>
            <a:r>
              <a:rPr lang="en-US" sz="2500" dirty="0" smtClean="0">
                <a:latin typeface="Kruti Dev 010" pitchFamily="2" charset="0"/>
              </a:rPr>
              <a:t> </a:t>
            </a:r>
            <a:r>
              <a:rPr lang="en-US" sz="2500" dirty="0" err="1" smtClean="0">
                <a:latin typeface="Kruti Dev 010" pitchFamily="2" charset="0"/>
              </a:rPr>
              <a:t>eqfu</a:t>
            </a:r>
            <a:r>
              <a:rPr lang="en-US" sz="2500" dirty="0" smtClean="0">
                <a:latin typeface="Kruti Dev 010" pitchFamily="2" charset="0"/>
              </a:rPr>
              <a:t> us </a:t>
            </a:r>
            <a:r>
              <a:rPr lang="en-US" sz="2500" dirty="0" err="1" smtClean="0">
                <a:latin typeface="Kruti Dev 010" pitchFamily="2" charset="0"/>
              </a:rPr>
              <a:t>jl</a:t>
            </a:r>
            <a:r>
              <a:rPr lang="en-US" sz="2500" dirty="0" smtClean="0">
                <a:latin typeface="Kruti Dev 010" pitchFamily="2" charset="0"/>
              </a:rPr>
              <a:t> </a:t>
            </a:r>
            <a:r>
              <a:rPr lang="en-US" sz="2500" dirty="0" err="1" smtClean="0">
                <a:latin typeface="Kruti Dev 010" pitchFamily="2" charset="0"/>
              </a:rPr>
              <a:t>ds</a:t>
            </a:r>
            <a:r>
              <a:rPr lang="en-US" sz="2500" dirty="0" smtClean="0">
                <a:latin typeface="Kruti Dev 010" pitchFamily="2" charset="0"/>
              </a:rPr>
              <a:t> </a:t>
            </a:r>
            <a:r>
              <a:rPr lang="en-US" sz="2500" dirty="0" err="1" smtClean="0">
                <a:latin typeface="Kruti Dev 010" pitchFamily="2" charset="0"/>
              </a:rPr>
              <a:t>lanHkZ</a:t>
            </a:r>
            <a:r>
              <a:rPr lang="en-US" sz="2500" dirty="0" smtClean="0">
                <a:latin typeface="Kruti Dev 010" pitchFamily="2" charset="0"/>
              </a:rPr>
              <a:t> </a:t>
            </a:r>
            <a:r>
              <a:rPr lang="en-US" sz="2500" dirty="0" err="1" smtClean="0">
                <a:latin typeface="Kruti Dev 010" pitchFamily="2" charset="0"/>
              </a:rPr>
              <a:t>esa</a:t>
            </a:r>
            <a:r>
              <a:rPr lang="en-US" sz="2500" dirty="0" smtClean="0">
                <a:latin typeface="Kruti Dev 010" pitchFamily="2" charset="0"/>
              </a:rPr>
              <a:t> ;g </a:t>
            </a:r>
            <a:r>
              <a:rPr lang="en-US" sz="2500" dirty="0" err="1" smtClean="0">
                <a:latin typeface="Kruti Dev 010" pitchFamily="2" charset="0"/>
              </a:rPr>
              <a:t>lq</a:t>
            </a:r>
            <a:r>
              <a:rPr lang="en-US" sz="2500" dirty="0" smtClean="0">
                <a:latin typeface="Kruti Dev 010" pitchFamily="2" charset="0"/>
              </a:rPr>
              <a:t>= </a:t>
            </a:r>
            <a:r>
              <a:rPr lang="en-US" sz="2500" dirty="0" err="1" smtClean="0">
                <a:latin typeface="Kruti Dev 010" pitchFamily="2" charset="0"/>
              </a:rPr>
              <a:t>fn;k</a:t>
            </a:r>
            <a:r>
              <a:rPr lang="en-US" sz="2500" dirty="0" smtClean="0">
                <a:latin typeface="Kruti Dev 010" pitchFamily="2" charset="0"/>
              </a:rPr>
              <a:t> </a:t>
            </a:r>
            <a:r>
              <a:rPr lang="en-US" sz="2500" dirty="0" err="1" smtClean="0">
                <a:latin typeface="Kruti Dev 010" pitchFamily="2" charset="0"/>
              </a:rPr>
              <a:t>gS</a:t>
            </a:r>
            <a:r>
              <a:rPr lang="en-US" sz="2500" dirty="0" smtClean="0">
                <a:latin typeface="Kruti Dev 010" pitchFamily="2" charset="0"/>
              </a:rPr>
              <a:t> &amp;</a:t>
            </a:r>
          </a:p>
          <a:p>
            <a:pPr algn="just"/>
            <a:endParaRPr lang="en-US" sz="2500" dirty="0" smtClean="0">
              <a:latin typeface="Kruti Dev 010" pitchFamily="2" charset="0"/>
            </a:endParaRPr>
          </a:p>
          <a:p>
            <a:pPr algn="just"/>
            <a:endParaRPr lang="en-US" sz="2500" dirty="0" smtClean="0">
              <a:latin typeface="Kruti Dev 010" pitchFamily="2" charset="0"/>
            </a:endParaRPr>
          </a:p>
          <a:p>
            <a:pPr algn="ctr"/>
            <a:r>
              <a:rPr lang="en-US" sz="2500" dirty="0" err="1" smtClean="0">
                <a:solidFill>
                  <a:srgbClr val="C00000"/>
                </a:solidFill>
                <a:latin typeface="Kruti Dev 010" pitchFamily="2" charset="0"/>
              </a:rPr>
              <a:t>foHkkokuqHkkoO;fHkpkfjla;ksxkæjl</a:t>
            </a:r>
            <a:r>
              <a:rPr lang="en-US" sz="2500" dirty="0" smtClean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sz="2500" dirty="0" err="1" smtClean="0">
                <a:solidFill>
                  <a:srgbClr val="C00000"/>
                </a:solidFill>
                <a:latin typeface="Kruti Dev 010" pitchFamily="2" charset="0"/>
              </a:rPr>
              <a:t>fu"ifÙk%A</a:t>
            </a:r>
            <a:endParaRPr lang="en-US" sz="2500" dirty="0" smtClean="0">
              <a:solidFill>
                <a:srgbClr val="C00000"/>
              </a:solidFill>
              <a:latin typeface="Kruti Dev 010" pitchFamily="2" charset="0"/>
            </a:endParaRPr>
          </a:p>
          <a:p>
            <a:pPr algn="just"/>
            <a:endParaRPr lang="en-US" sz="2500" dirty="0" smtClean="0">
              <a:latin typeface="Kruti Dev 010" pitchFamily="2" charset="0"/>
            </a:endParaRPr>
          </a:p>
          <a:p>
            <a:pPr algn="just"/>
            <a:r>
              <a:rPr lang="en-US" sz="2500" dirty="0" err="1" smtClean="0">
                <a:latin typeface="Kruti Dev 010" pitchFamily="2" charset="0"/>
              </a:rPr>
              <a:t>vFkkZr</a:t>
            </a:r>
            <a:r>
              <a:rPr lang="en-US" sz="2500" dirty="0" smtClean="0">
                <a:latin typeface="Kruti Dev 010" pitchFamily="2" charset="0"/>
              </a:rPr>
              <a:t> </a:t>
            </a:r>
            <a:r>
              <a:rPr lang="en-US" sz="2500" dirty="0" err="1" smtClean="0">
                <a:latin typeface="Kruti Dev 010" pitchFamily="2" charset="0"/>
              </a:rPr>
              <a:t>foHkko</a:t>
            </a:r>
            <a:r>
              <a:rPr lang="en-US" sz="2500" dirty="0" smtClean="0">
                <a:latin typeface="Kruti Dev 010" pitchFamily="2" charset="0"/>
              </a:rPr>
              <a:t>] </a:t>
            </a:r>
            <a:r>
              <a:rPr lang="en-US" sz="2500" dirty="0" err="1" smtClean="0">
                <a:latin typeface="Kruti Dev 010" pitchFamily="2" charset="0"/>
              </a:rPr>
              <a:t>vuqHkko</a:t>
            </a:r>
            <a:r>
              <a:rPr lang="en-US" sz="2500" dirty="0" smtClean="0">
                <a:latin typeface="Kruti Dev 010" pitchFamily="2" charset="0"/>
              </a:rPr>
              <a:t>] </a:t>
            </a:r>
            <a:r>
              <a:rPr lang="en-US" sz="2500" dirty="0" err="1" smtClean="0">
                <a:latin typeface="Kruti Dev 010" pitchFamily="2" charset="0"/>
              </a:rPr>
              <a:t>O;fHkpkjh</a:t>
            </a:r>
            <a:r>
              <a:rPr lang="en-US" sz="2500" dirty="0" smtClean="0">
                <a:latin typeface="Kruti Dev 010" pitchFamily="2" charset="0"/>
              </a:rPr>
              <a:t> </a:t>
            </a:r>
            <a:r>
              <a:rPr lang="en-US" sz="2500" dirty="0" err="1" smtClean="0">
                <a:latin typeface="Kruti Dev 010" pitchFamily="2" charset="0"/>
              </a:rPr>
              <a:t>Hkko</a:t>
            </a:r>
            <a:r>
              <a:rPr lang="en-US" sz="2500" dirty="0" smtClean="0">
                <a:latin typeface="Kruti Dev 010" pitchFamily="2" charset="0"/>
              </a:rPr>
              <a:t> </a:t>
            </a:r>
            <a:r>
              <a:rPr lang="en-US" sz="2500" dirty="0" err="1" smtClean="0">
                <a:latin typeface="Kruti Dev 010" pitchFamily="2" charset="0"/>
              </a:rPr>
              <a:t>ds</a:t>
            </a:r>
            <a:r>
              <a:rPr lang="en-US" sz="2500" dirty="0" smtClean="0">
                <a:latin typeface="Kruti Dev 010" pitchFamily="2" charset="0"/>
              </a:rPr>
              <a:t> </a:t>
            </a:r>
            <a:r>
              <a:rPr lang="en-US" sz="2500" dirty="0" err="1" smtClean="0">
                <a:latin typeface="Kruti Dev 010" pitchFamily="2" charset="0"/>
              </a:rPr>
              <a:t>la;ksx</a:t>
            </a:r>
            <a:r>
              <a:rPr lang="en-US" sz="2500" dirty="0" smtClean="0">
                <a:latin typeface="Kruti Dev 010" pitchFamily="2" charset="0"/>
              </a:rPr>
              <a:t> </a:t>
            </a:r>
            <a:r>
              <a:rPr lang="en-US" sz="2500" dirty="0" err="1" smtClean="0">
                <a:latin typeface="Kruti Dev 010" pitchFamily="2" charset="0"/>
              </a:rPr>
              <a:t>ls</a:t>
            </a:r>
            <a:r>
              <a:rPr lang="en-US" sz="2500" dirty="0" smtClean="0">
                <a:latin typeface="Kruti Dev 010" pitchFamily="2" charset="0"/>
              </a:rPr>
              <a:t> </a:t>
            </a:r>
            <a:r>
              <a:rPr lang="en-US" sz="2500" dirty="0" err="1" smtClean="0">
                <a:latin typeface="Kruti Dev 010" pitchFamily="2" charset="0"/>
              </a:rPr>
              <a:t>jl</a:t>
            </a:r>
            <a:r>
              <a:rPr lang="en-US" sz="2500" dirty="0" smtClean="0">
                <a:latin typeface="Kruti Dev 010" pitchFamily="2" charset="0"/>
              </a:rPr>
              <a:t> dh </a:t>
            </a:r>
            <a:r>
              <a:rPr lang="en-US" sz="2500" dirty="0" err="1" smtClean="0">
                <a:latin typeface="Kruti Dev 010" pitchFamily="2" charset="0"/>
              </a:rPr>
              <a:t>fu"ifÙk</a:t>
            </a:r>
            <a:r>
              <a:rPr lang="en-US" sz="2500" dirty="0" smtClean="0">
                <a:latin typeface="Kruti Dev 010" pitchFamily="2" charset="0"/>
              </a:rPr>
              <a:t> </a:t>
            </a:r>
            <a:r>
              <a:rPr lang="en-US" sz="2500" dirty="0" err="1" smtClean="0">
                <a:latin typeface="Kruti Dev 010" pitchFamily="2" charset="0"/>
              </a:rPr>
              <a:t>gksrh</a:t>
            </a:r>
            <a:r>
              <a:rPr lang="en-US" sz="2500" dirty="0" smtClean="0">
                <a:latin typeface="Kruti Dev 010" pitchFamily="2" charset="0"/>
              </a:rPr>
              <a:t> </a:t>
            </a:r>
            <a:r>
              <a:rPr lang="en-US" sz="2500" dirty="0" err="1" smtClean="0">
                <a:latin typeface="Kruti Dev 010" pitchFamily="2" charset="0"/>
              </a:rPr>
              <a:t>gSA</a:t>
            </a:r>
            <a:endParaRPr lang="en-US" sz="2500" dirty="0">
              <a:latin typeface="Kruti Dev 010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371600" y="457200"/>
            <a:ext cx="65532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 dirty="0" smtClean="0">
                <a:solidFill>
                  <a:srgbClr val="002060"/>
                </a:solidFill>
                <a:latin typeface="Kruti Dev 010" pitchFamily="2" charset="0"/>
              </a:rPr>
              <a:t>fl)</a:t>
            </a:r>
            <a:r>
              <a:rPr lang="en-US" sz="6000" b="1" dirty="0" err="1" smtClean="0">
                <a:solidFill>
                  <a:srgbClr val="002060"/>
                </a:solidFill>
                <a:latin typeface="Kruti Dev 010" pitchFamily="2" charset="0"/>
              </a:rPr>
              <a:t>kUr</a:t>
            </a:r>
            <a:r>
              <a:rPr lang="en-US" sz="6000" b="1" dirty="0" smtClean="0">
                <a:solidFill>
                  <a:srgbClr val="002060"/>
                </a:solidFill>
                <a:latin typeface="Kruti Dev 010" pitchFamily="2" charset="0"/>
              </a:rPr>
              <a:t> </a:t>
            </a:r>
            <a:r>
              <a:rPr lang="en-US" sz="6000" b="1" dirty="0" err="1" smtClean="0">
                <a:solidFill>
                  <a:srgbClr val="002060"/>
                </a:solidFill>
                <a:latin typeface="Kruti Dev 010" pitchFamily="2" charset="0"/>
              </a:rPr>
              <a:t>ds</a:t>
            </a:r>
            <a:r>
              <a:rPr lang="en-US" sz="6000" b="1" dirty="0" smtClean="0">
                <a:solidFill>
                  <a:srgbClr val="002060"/>
                </a:solidFill>
                <a:latin typeface="Kruti Dev 010" pitchFamily="2" charset="0"/>
              </a:rPr>
              <a:t> </a:t>
            </a:r>
            <a:r>
              <a:rPr lang="en-US" sz="6000" b="1" dirty="0" err="1" smtClean="0">
                <a:solidFill>
                  <a:srgbClr val="002060"/>
                </a:solidFill>
                <a:latin typeface="Kruti Dev 010" pitchFamily="2" charset="0"/>
              </a:rPr>
              <a:t>fopkjd</a:t>
            </a:r>
            <a:endParaRPr lang="en-US" sz="6000" b="1" dirty="0">
              <a:solidFill>
                <a:srgbClr val="002060"/>
              </a:solidFill>
              <a:latin typeface="Kruti Dev 010" pitchFamily="2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09600" y="1447800"/>
            <a:ext cx="8001000" cy="51398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200" b="1" dirty="0" err="1" smtClean="0">
                <a:solidFill>
                  <a:srgbClr val="C00000"/>
                </a:solidFill>
                <a:latin typeface="Kruti Dev 010" pitchFamily="2" charset="0"/>
              </a:rPr>
              <a:t>vkpk;Z</a:t>
            </a:r>
            <a:r>
              <a:rPr lang="en-US" sz="2200" b="1" dirty="0" smtClean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sz="2200" b="1" dirty="0" err="1" smtClean="0">
                <a:solidFill>
                  <a:srgbClr val="C00000"/>
                </a:solidFill>
                <a:latin typeface="Kruti Dev 010" pitchFamily="2" charset="0"/>
              </a:rPr>
              <a:t>HkV~VyksyV</a:t>
            </a:r>
            <a:endParaRPr lang="en-US" sz="2200" b="1" dirty="0" smtClean="0">
              <a:solidFill>
                <a:srgbClr val="C00000"/>
              </a:solidFill>
              <a:latin typeface="Kruti Dev 010" pitchFamily="2" charset="0"/>
            </a:endParaRPr>
          </a:p>
          <a:p>
            <a:pPr algn="just"/>
            <a:r>
              <a:rPr lang="en-US" sz="2000" dirty="0" err="1" smtClean="0">
                <a:latin typeface="Kruti Dev 010" pitchFamily="2" charset="0"/>
              </a:rPr>
              <a:t>mRifRkokn</a:t>
            </a:r>
            <a:r>
              <a:rPr lang="en-US" sz="2000" dirty="0" smtClean="0">
                <a:latin typeface="Kruti Dev 010" pitchFamily="2" charset="0"/>
              </a:rPr>
              <a:t> </a:t>
            </a:r>
            <a:r>
              <a:rPr lang="en-US" sz="2000" dirty="0" err="1" smtClean="0">
                <a:latin typeface="Kruti Dev 010" pitchFamily="2" charset="0"/>
              </a:rPr>
              <a:t>¼vkjksiokn½</a:t>
            </a:r>
            <a:endParaRPr lang="en-US" sz="2000" dirty="0" smtClean="0">
              <a:latin typeface="Kruti Dev 010" pitchFamily="2" charset="0"/>
            </a:endParaRPr>
          </a:p>
          <a:p>
            <a:pPr algn="just"/>
            <a:r>
              <a:rPr lang="en-US" sz="2000" dirty="0" err="1" smtClean="0">
                <a:latin typeface="Kruti Dev 010" pitchFamily="2" charset="0"/>
              </a:rPr>
              <a:t>fu”ifr</a:t>
            </a:r>
            <a:r>
              <a:rPr lang="en-US" sz="2000" dirty="0" smtClean="0">
                <a:latin typeface="Kruti Dev 010" pitchFamily="2" charset="0"/>
              </a:rPr>
              <a:t> </a:t>
            </a:r>
            <a:r>
              <a:rPr lang="en-US" sz="2000" dirty="0" err="1" smtClean="0">
                <a:latin typeface="Kruti Dev 010" pitchFamily="2" charset="0"/>
              </a:rPr>
              <a:t>dk</a:t>
            </a:r>
            <a:r>
              <a:rPr lang="en-US" sz="2000" dirty="0" smtClean="0">
                <a:latin typeface="Kruti Dev 010" pitchFamily="2" charset="0"/>
              </a:rPr>
              <a:t> </a:t>
            </a:r>
            <a:r>
              <a:rPr lang="en-US" sz="2000" dirty="0" err="1" smtClean="0">
                <a:latin typeface="Kruti Dev 010" pitchFamily="2" charset="0"/>
              </a:rPr>
              <a:t>vFkZ</a:t>
            </a:r>
            <a:r>
              <a:rPr lang="en-US" sz="2000" dirty="0" smtClean="0">
                <a:latin typeface="Kruti Dev 010" pitchFamily="2" charset="0"/>
              </a:rPr>
              <a:t> </a:t>
            </a:r>
            <a:r>
              <a:rPr lang="en-US" sz="2000" dirty="0" err="1" smtClean="0">
                <a:latin typeface="Kruti Dev 010" pitchFamily="2" charset="0"/>
              </a:rPr>
              <a:t>mRifr</a:t>
            </a:r>
            <a:r>
              <a:rPr lang="en-US" sz="2000" dirty="0" smtClean="0">
                <a:latin typeface="Kruti Dev 010" pitchFamily="2" charset="0"/>
              </a:rPr>
              <a:t> </a:t>
            </a:r>
            <a:r>
              <a:rPr lang="en-US" sz="2000" dirty="0" err="1" smtClean="0">
                <a:latin typeface="Kruti Dev 010" pitchFamily="2" charset="0"/>
              </a:rPr>
              <a:t>la;ksx</a:t>
            </a:r>
            <a:r>
              <a:rPr lang="en-US" sz="2000" dirty="0" smtClean="0">
                <a:latin typeface="Kruti Dev 010" pitchFamily="2" charset="0"/>
              </a:rPr>
              <a:t> </a:t>
            </a:r>
            <a:r>
              <a:rPr lang="en-US" sz="2000" dirty="0" err="1" smtClean="0">
                <a:latin typeface="Kruti Dev 010" pitchFamily="2" charset="0"/>
              </a:rPr>
              <a:t>dk</a:t>
            </a:r>
            <a:r>
              <a:rPr lang="en-US" sz="2000" dirty="0" smtClean="0">
                <a:latin typeface="Kruti Dev 010" pitchFamily="2" charset="0"/>
              </a:rPr>
              <a:t> </a:t>
            </a:r>
            <a:r>
              <a:rPr lang="en-US" sz="2000" dirty="0" err="1" smtClean="0">
                <a:latin typeface="Kruti Dev 010" pitchFamily="2" charset="0"/>
              </a:rPr>
              <a:t>vFkZ</a:t>
            </a:r>
            <a:r>
              <a:rPr lang="en-US" sz="2000" dirty="0" smtClean="0">
                <a:latin typeface="Kruti Dev 010" pitchFamily="2" charset="0"/>
              </a:rPr>
              <a:t> </a:t>
            </a:r>
            <a:r>
              <a:rPr lang="en-US" sz="2000" dirty="0" err="1" smtClean="0">
                <a:latin typeface="Kruti Dev 010" pitchFamily="2" charset="0"/>
              </a:rPr>
              <a:t>mRiknd</a:t>
            </a:r>
            <a:r>
              <a:rPr lang="en-US" sz="2000" dirty="0" smtClean="0">
                <a:latin typeface="Kruti Dev 010" pitchFamily="2" charset="0"/>
              </a:rPr>
              <a:t> &amp; </a:t>
            </a:r>
            <a:r>
              <a:rPr lang="en-US" sz="2000" dirty="0" err="1" smtClean="0">
                <a:latin typeface="Kruti Dev 010" pitchFamily="2" charset="0"/>
              </a:rPr>
              <a:t>mRikn</a:t>
            </a:r>
            <a:r>
              <a:rPr lang="en-US" sz="2000" dirty="0" smtClean="0">
                <a:latin typeface="Kruti Dev 010" pitchFamily="2" charset="0"/>
              </a:rPr>
              <a:t>~; </a:t>
            </a:r>
            <a:r>
              <a:rPr lang="en-US" sz="2000" dirty="0" err="1" smtClean="0">
                <a:latin typeface="Kruti Dev 010" pitchFamily="2" charset="0"/>
              </a:rPr>
              <a:t>laca</a:t>
            </a:r>
            <a:r>
              <a:rPr lang="en-US" sz="2000" dirty="0" smtClean="0">
                <a:latin typeface="Kruti Dev 010" pitchFamily="2" charset="0"/>
              </a:rPr>
              <a:t>/k</a:t>
            </a:r>
          </a:p>
          <a:p>
            <a:pPr algn="just"/>
            <a:endParaRPr lang="en-US" sz="2000" dirty="0">
              <a:latin typeface="Kruti Dev 010" pitchFamily="2" charset="0"/>
            </a:endParaRPr>
          </a:p>
          <a:p>
            <a:pPr algn="just"/>
            <a:r>
              <a:rPr lang="en-US" sz="2200" b="1" dirty="0" err="1">
                <a:solidFill>
                  <a:srgbClr val="C00000"/>
                </a:solidFill>
                <a:latin typeface="Kruti Dev 010" pitchFamily="2" charset="0"/>
              </a:rPr>
              <a:t>vkpk;Z</a:t>
            </a:r>
            <a:r>
              <a:rPr lang="en-US" sz="2200" b="1" dirty="0">
                <a:solidFill>
                  <a:srgbClr val="C00000"/>
                </a:solidFill>
                <a:latin typeface="Kruti Dev 010" pitchFamily="2" charset="0"/>
              </a:rPr>
              <a:t> ‘</a:t>
            </a:r>
            <a:r>
              <a:rPr lang="en-US" sz="2200" b="1" dirty="0" err="1">
                <a:solidFill>
                  <a:srgbClr val="C00000"/>
                </a:solidFill>
                <a:latin typeface="Kruti Dev 010" pitchFamily="2" charset="0"/>
              </a:rPr>
              <a:t>kadqd</a:t>
            </a:r>
            <a:endParaRPr lang="en-US" sz="2200" b="1" dirty="0">
              <a:solidFill>
                <a:srgbClr val="C00000"/>
              </a:solidFill>
              <a:latin typeface="Kruti Dev 010" pitchFamily="2" charset="0"/>
            </a:endParaRPr>
          </a:p>
          <a:p>
            <a:pPr algn="just"/>
            <a:r>
              <a:rPr lang="en-US" sz="2000" dirty="0" err="1" smtClean="0">
                <a:latin typeface="Kruti Dev 010" pitchFamily="2" charset="0"/>
              </a:rPr>
              <a:t>vuqfefrokn</a:t>
            </a:r>
            <a:r>
              <a:rPr lang="en-US" sz="2000" dirty="0" smtClean="0">
                <a:latin typeface="Kruti Dev 010" pitchFamily="2" charset="0"/>
              </a:rPr>
              <a:t> </a:t>
            </a:r>
            <a:r>
              <a:rPr lang="en-US" sz="2000" dirty="0" err="1" smtClean="0">
                <a:latin typeface="Kruti Dev 010" pitchFamily="2" charset="0"/>
              </a:rPr>
              <a:t>¼fp</a:t>
            </a:r>
            <a:r>
              <a:rPr lang="en-US" sz="2000" dirty="0" smtClean="0">
                <a:latin typeface="Kruti Dev 010" pitchFamily="2" charset="0"/>
              </a:rPr>
              <a:t>=</a:t>
            </a:r>
            <a:r>
              <a:rPr lang="en-US" sz="2000" dirty="0" err="1" smtClean="0">
                <a:latin typeface="Kruti Dev 010" pitchFamily="2" charset="0"/>
              </a:rPr>
              <a:t>rqjax</a:t>
            </a:r>
            <a:r>
              <a:rPr lang="en-US" sz="2000" dirty="0" smtClean="0">
                <a:latin typeface="Kruti Dev 010" pitchFamily="2" charset="0"/>
              </a:rPr>
              <a:t> </a:t>
            </a:r>
            <a:r>
              <a:rPr lang="en-US" sz="2000" dirty="0" err="1" smtClean="0">
                <a:latin typeface="Kruti Dev 010" pitchFamily="2" charset="0"/>
              </a:rPr>
              <a:t>U;k;½</a:t>
            </a:r>
            <a:endParaRPr lang="en-US" sz="2000" dirty="0" smtClean="0">
              <a:latin typeface="Kruti Dev 010" pitchFamily="2" charset="0"/>
            </a:endParaRPr>
          </a:p>
          <a:p>
            <a:pPr algn="just"/>
            <a:r>
              <a:rPr lang="en-US" sz="2000" dirty="0" err="1" smtClean="0">
                <a:latin typeface="Kruti Dev 010" pitchFamily="2" charset="0"/>
              </a:rPr>
              <a:t>fu”ifr</a:t>
            </a:r>
            <a:r>
              <a:rPr lang="en-US" sz="2000" dirty="0" smtClean="0">
                <a:latin typeface="Kruti Dev 010" pitchFamily="2" charset="0"/>
              </a:rPr>
              <a:t> </a:t>
            </a:r>
            <a:r>
              <a:rPr lang="en-US" sz="2000" dirty="0" err="1" smtClean="0">
                <a:latin typeface="Kruti Dev 010" pitchFamily="2" charset="0"/>
              </a:rPr>
              <a:t>dk</a:t>
            </a:r>
            <a:r>
              <a:rPr lang="en-US" sz="2000" dirty="0" smtClean="0">
                <a:latin typeface="Kruti Dev 010" pitchFamily="2" charset="0"/>
              </a:rPr>
              <a:t> </a:t>
            </a:r>
            <a:r>
              <a:rPr lang="en-US" sz="2000" dirty="0" err="1" smtClean="0">
                <a:latin typeface="Kruti Dev 010" pitchFamily="2" charset="0"/>
              </a:rPr>
              <a:t>vFkZ</a:t>
            </a:r>
            <a:r>
              <a:rPr lang="en-US" sz="2000" dirty="0" smtClean="0">
                <a:latin typeface="Kruti Dev 010" pitchFamily="2" charset="0"/>
              </a:rPr>
              <a:t> </a:t>
            </a:r>
            <a:r>
              <a:rPr lang="en-US" sz="2000" dirty="0" err="1" smtClean="0">
                <a:latin typeface="Kruti Dev 010" pitchFamily="2" charset="0"/>
              </a:rPr>
              <a:t>vuqfefr</a:t>
            </a:r>
            <a:r>
              <a:rPr lang="en-US" sz="2000" dirty="0" smtClean="0">
                <a:latin typeface="Kruti Dev 010" pitchFamily="2" charset="0"/>
              </a:rPr>
              <a:t> </a:t>
            </a:r>
            <a:r>
              <a:rPr lang="en-US" sz="2000" dirty="0" err="1" smtClean="0">
                <a:latin typeface="Kruti Dev 010" pitchFamily="2" charset="0"/>
              </a:rPr>
              <a:t>la;ksx</a:t>
            </a:r>
            <a:r>
              <a:rPr lang="en-US" sz="2000" dirty="0" smtClean="0">
                <a:latin typeface="Kruti Dev 010" pitchFamily="2" charset="0"/>
              </a:rPr>
              <a:t> </a:t>
            </a:r>
            <a:r>
              <a:rPr lang="en-US" sz="2000" dirty="0" err="1" smtClean="0">
                <a:latin typeface="Kruti Dev 010" pitchFamily="2" charset="0"/>
              </a:rPr>
              <a:t>dk</a:t>
            </a:r>
            <a:r>
              <a:rPr lang="en-US" sz="2000" dirty="0" smtClean="0">
                <a:latin typeface="Kruti Dev 010" pitchFamily="2" charset="0"/>
              </a:rPr>
              <a:t> </a:t>
            </a:r>
            <a:r>
              <a:rPr lang="en-US" sz="2000" dirty="0" err="1" smtClean="0">
                <a:latin typeface="Kruti Dev 010" pitchFamily="2" charset="0"/>
              </a:rPr>
              <a:t>vuqekid</a:t>
            </a:r>
            <a:r>
              <a:rPr lang="en-US" sz="2000" dirty="0" smtClean="0">
                <a:latin typeface="Kruti Dev 010" pitchFamily="2" charset="0"/>
              </a:rPr>
              <a:t> </a:t>
            </a:r>
            <a:r>
              <a:rPr lang="en-US" sz="2000" dirty="0" err="1" smtClean="0">
                <a:latin typeface="Kruti Dev 010" pitchFamily="2" charset="0"/>
              </a:rPr>
              <a:t>vuekI</a:t>
            </a:r>
            <a:r>
              <a:rPr lang="en-US" sz="2000" dirty="0" smtClean="0">
                <a:latin typeface="Kruti Dev 010" pitchFamily="2" charset="0"/>
              </a:rPr>
              <a:t>;</a:t>
            </a:r>
          </a:p>
          <a:p>
            <a:pPr algn="just"/>
            <a:endParaRPr lang="en-US" sz="2000" dirty="0">
              <a:latin typeface="Kruti Dev 010" pitchFamily="2" charset="0"/>
            </a:endParaRPr>
          </a:p>
          <a:p>
            <a:pPr algn="just"/>
            <a:r>
              <a:rPr lang="en-US" sz="2200" b="1" dirty="0" err="1">
                <a:solidFill>
                  <a:srgbClr val="C00000"/>
                </a:solidFill>
                <a:latin typeface="Kruti Dev 010" pitchFamily="2" charset="0"/>
              </a:rPr>
              <a:t>vkpk;Z</a:t>
            </a:r>
            <a:r>
              <a:rPr lang="en-US" sz="2200" b="1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sz="2200" b="1" dirty="0" err="1">
                <a:solidFill>
                  <a:srgbClr val="C00000"/>
                </a:solidFill>
                <a:latin typeface="Kruti Dev 010" pitchFamily="2" charset="0"/>
              </a:rPr>
              <a:t>HkV~V</a:t>
            </a:r>
            <a:r>
              <a:rPr lang="en-US" sz="2200" b="1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sz="2200" b="1" dirty="0" err="1">
                <a:solidFill>
                  <a:srgbClr val="C00000"/>
                </a:solidFill>
                <a:latin typeface="Kruti Dev 010" pitchFamily="2" charset="0"/>
              </a:rPr>
              <a:t>uk;d</a:t>
            </a:r>
            <a:endParaRPr lang="en-US" sz="2200" b="1" dirty="0">
              <a:solidFill>
                <a:srgbClr val="C00000"/>
              </a:solidFill>
              <a:latin typeface="Kruti Dev 010" pitchFamily="2" charset="0"/>
            </a:endParaRPr>
          </a:p>
          <a:p>
            <a:pPr algn="just"/>
            <a:r>
              <a:rPr lang="en-US" sz="2000" dirty="0" err="1" smtClean="0">
                <a:latin typeface="Kruti Dev 010" pitchFamily="2" charset="0"/>
              </a:rPr>
              <a:t>HkqfDrokn</a:t>
            </a:r>
            <a:r>
              <a:rPr lang="en-US" sz="2000" dirty="0" smtClean="0">
                <a:latin typeface="Kruti Dev 010" pitchFamily="2" charset="0"/>
              </a:rPr>
              <a:t> </a:t>
            </a:r>
            <a:r>
              <a:rPr lang="en-US" sz="2000" dirty="0" err="1" smtClean="0">
                <a:latin typeface="Kruti Dev 010" pitchFamily="2" charset="0"/>
              </a:rPr>
              <a:t>¼Hkksxokn½</a:t>
            </a:r>
            <a:endParaRPr lang="en-US" sz="2000" dirty="0" smtClean="0">
              <a:latin typeface="Kruti Dev 010" pitchFamily="2" charset="0"/>
            </a:endParaRPr>
          </a:p>
          <a:p>
            <a:pPr algn="just"/>
            <a:r>
              <a:rPr lang="en-US" sz="2000" dirty="0" err="1" smtClean="0">
                <a:latin typeface="Kruti Dev 010" pitchFamily="2" charset="0"/>
              </a:rPr>
              <a:t>lk</a:t>
            </a:r>
            <a:r>
              <a:rPr lang="en-US" sz="2000" dirty="0" smtClean="0">
                <a:latin typeface="Kruti Dev 010" pitchFamily="2" charset="0"/>
              </a:rPr>
              <a:t>/</a:t>
            </a:r>
            <a:r>
              <a:rPr lang="en-US" sz="2000" dirty="0" err="1" smtClean="0">
                <a:latin typeface="Kruti Dev 010" pitchFamily="2" charset="0"/>
              </a:rPr>
              <a:t>kkj.khdj.k</a:t>
            </a:r>
            <a:r>
              <a:rPr lang="en-US" sz="2000" dirty="0" smtClean="0">
                <a:latin typeface="Kruti Dev 010" pitchFamily="2" charset="0"/>
              </a:rPr>
              <a:t>] </a:t>
            </a:r>
            <a:r>
              <a:rPr lang="en-US" sz="2000" dirty="0" err="1" smtClean="0">
                <a:latin typeface="Kruti Dev 010" pitchFamily="2" charset="0"/>
              </a:rPr>
              <a:t>lân</a:t>
            </a:r>
            <a:r>
              <a:rPr lang="en-US" sz="2000" dirty="0" smtClean="0">
                <a:latin typeface="Kruti Dev 010" pitchFamily="2" charset="0"/>
              </a:rPr>
              <a:t>; dh </a:t>
            </a:r>
            <a:r>
              <a:rPr lang="en-US" sz="2000" dirty="0" err="1" smtClean="0">
                <a:latin typeface="Kruti Dev 010" pitchFamily="2" charset="0"/>
              </a:rPr>
              <a:t>ladYiuk</a:t>
            </a:r>
            <a:endParaRPr lang="en-US" sz="2000" dirty="0" smtClean="0">
              <a:latin typeface="Kruti Dev 010" pitchFamily="2" charset="0"/>
            </a:endParaRPr>
          </a:p>
          <a:p>
            <a:pPr algn="just"/>
            <a:r>
              <a:rPr lang="en-US" sz="2000" dirty="0" err="1" smtClean="0">
                <a:latin typeface="Kruti Dev 010" pitchFamily="2" charset="0"/>
              </a:rPr>
              <a:t>HkksT</a:t>
            </a:r>
            <a:r>
              <a:rPr lang="en-US" sz="2000" dirty="0" smtClean="0">
                <a:latin typeface="Kruti Dev 010" pitchFamily="2" charset="0"/>
              </a:rPr>
              <a:t>; </a:t>
            </a:r>
            <a:r>
              <a:rPr lang="en-US" sz="2000" dirty="0" err="1" smtClean="0">
                <a:latin typeface="Kruti Dev 010" pitchFamily="2" charset="0"/>
              </a:rPr>
              <a:t>Hkkstd</a:t>
            </a:r>
            <a:r>
              <a:rPr lang="en-US" sz="2000" dirty="0" smtClean="0">
                <a:latin typeface="Kruti Dev 010" pitchFamily="2" charset="0"/>
              </a:rPr>
              <a:t> </a:t>
            </a:r>
            <a:r>
              <a:rPr lang="en-US" sz="2000" dirty="0" err="1" smtClean="0">
                <a:latin typeface="Kruti Dev 010" pitchFamily="2" charset="0"/>
              </a:rPr>
              <a:t>laca</a:t>
            </a:r>
            <a:r>
              <a:rPr lang="en-US" sz="2000" dirty="0" smtClean="0">
                <a:latin typeface="Kruti Dev 010" pitchFamily="2" charset="0"/>
              </a:rPr>
              <a:t>/k </a:t>
            </a:r>
            <a:r>
              <a:rPr lang="en-US" sz="2000" dirty="0" err="1" smtClean="0">
                <a:latin typeface="Kruti Dev 010" pitchFamily="2" charset="0"/>
              </a:rPr>
              <a:t>bUgksus</a:t>
            </a:r>
            <a:r>
              <a:rPr lang="en-US" sz="2000" dirty="0" smtClean="0">
                <a:latin typeface="Kruti Dev 010" pitchFamily="2" charset="0"/>
              </a:rPr>
              <a:t> </a:t>
            </a:r>
            <a:r>
              <a:rPr lang="en-US" sz="2000" dirty="0" err="1" smtClean="0">
                <a:latin typeface="Kruti Dev 010" pitchFamily="2" charset="0"/>
              </a:rPr>
              <a:t>fu”ifr</a:t>
            </a:r>
            <a:r>
              <a:rPr lang="en-US" sz="2000" dirty="0" smtClean="0">
                <a:latin typeface="Kruti Dev 010" pitchFamily="2" charset="0"/>
              </a:rPr>
              <a:t> </a:t>
            </a:r>
            <a:r>
              <a:rPr lang="en-US" sz="2000" dirty="0" err="1" smtClean="0">
                <a:latin typeface="Kruti Dev 010" pitchFamily="2" charset="0"/>
              </a:rPr>
              <a:t>dk</a:t>
            </a:r>
            <a:r>
              <a:rPr lang="en-US" sz="2000" dirty="0" smtClean="0">
                <a:latin typeface="Kruti Dev 010" pitchFamily="2" charset="0"/>
              </a:rPr>
              <a:t> </a:t>
            </a:r>
            <a:r>
              <a:rPr lang="en-US" sz="2000" dirty="0" err="1" smtClean="0">
                <a:latin typeface="Kruti Dev 010" pitchFamily="2" charset="0"/>
              </a:rPr>
              <a:t>vFkZ</a:t>
            </a:r>
            <a:r>
              <a:rPr lang="en-US" sz="2000" dirty="0" smtClean="0">
                <a:latin typeface="Kruti Dev 010" pitchFamily="2" charset="0"/>
              </a:rPr>
              <a:t> </a:t>
            </a:r>
            <a:r>
              <a:rPr lang="en-US" sz="2000" dirty="0" err="1" smtClean="0">
                <a:latin typeface="Kruti Dev 010" pitchFamily="2" charset="0"/>
              </a:rPr>
              <a:t>HkqfDr</a:t>
            </a:r>
            <a:r>
              <a:rPr lang="en-US" sz="2000" dirty="0" smtClean="0">
                <a:latin typeface="Kruti Dev 010" pitchFamily="2" charset="0"/>
              </a:rPr>
              <a:t> </a:t>
            </a:r>
            <a:r>
              <a:rPr lang="en-US" sz="2000" dirty="0" err="1" smtClean="0">
                <a:latin typeface="Kruti Dev 010" pitchFamily="2" charset="0"/>
              </a:rPr>
              <a:t>crk;k</a:t>
            </a:r>
            <a:r>
              <a:rPr lang="en-US" sz="2000" dirty="0" smtClean="0">
                <a:latin typeface="Kruti Dev 010" pitchFamily="2" charset="0"/>
              </a:rPr>
              <a:t> </a:t>
            </a:r>
            <a:r>
              <a:rPr lang="en-US" sz="2000" dirty="0" err="1" smtClean="0">
                <a:latin typeface="Kruti Dev 010" pitchFamily="2" charset="0"/>
              </a:rPr>
              <a:t>gSA</a:t>
            </a:r>
            <a:endParaRPr lang="en-US" sz="2000" dirty="0" smtClean="0">
              <a:latin typeface="Kruti Dev 010" pitchFamily="2" charset="0"/>
            </a:endParaRPr>
          </a:p>
          <a:p>
            <a:pPr algn="just"/>
            <a:endParaRPr lang="en-US" sz="2000" dirty="0">
              <a:latin typeface="Kruti Dev 010" pitchFamily="2" charset="0"/>
            </a:endParaRPr>
          </a:p>
          <a:p>
            <a:pPr algn="just"/>
            <a:r>
              <a:rPr lang="en-US" sz="2200" b="1" dirty="0" err="1">
                <a:solidFill>
                  <a:srgbClr val="C00000"/>
                </a:solidFill>
                <a:latin typeface="Kruti Dev 010" pitchFamily="2" charset="0"/>
              </a:rPr>
              <a:t>vkpk;Z</a:t>
            </a:r>
            <a:r>
              <a:rPr lang="en-US" sz="2200" b="1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sz="2200" b="1" dirty="0" err="1">
                <a:solidFill>
                  <a:srgbClr val="C00000"/>
                </a:solidFill>
                <a:latin typeface="Kruti Dev 010" pitchFamily="2" charset="0"/>
              </a:rPr>
              <a:t>vfHkuo</a:t>
            </a:r>
            <a:r>
              <a:rPr lang="en-US" sz="2200" b="1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sz="2200" b="1" dirty="0" err="1">
                <a:solidFill>
                  <a:srgbClr val="C00000"/>
                </a:solidFill>
                <a:latin typeface="Kruti Dev 010" pitchFamily="2" charset="0"/>
              </a:rPr>
              <a:t>xqIr</a:t>
            </a:r>
            <a:endParaRPr lang="en-US" sz="2200" b="1" dirty="0">
              <a:solidFill>
                <a:srgbClr val="C00000"/>
              </a:solidFill>
              <a:latin typeface="Kruti Dev 010" pitchFamily="2" charset="0"/>
            </a:endParaRPr>
          </a:p>
          <a:p>
            <a:pPr algn="just"/>
            <a:r>
              <a:rPr lang="en-US" sz="2000" dirty="0" err="1" smtClean="0">
                <a:latin typeface="Kruti Dev 010" pitchFamily="2" charset="0"/>
              </a:rPr>
              <a:t>vfHkO;fDrokn</a:t>
            </a:r>
            <a:endParaRPr lang="en-US" sz="2000" dirty="0" smtClean="0">
              <a:latin typeface="Kruti Dev 010" pitchFamily="2" charset="0"/>
            </a:endParaRPr>
          </a:p>
          <a:p>
            <a:pPr algn="just"/>
            <a:r>
              <a:rPr lang="en-US" sz="2000" dirty="0" err="1" smtClean="0">
                <a:latin typeface="Kruti Dev 010" pitchFamily="2" charset="0"/>
              </a:rPr>
              <a:t>fu”Ifr</a:t>
            </a:r>
            <a:r>
              <a:rPr lang="en-US" sz="2000" dirty="0" smtClean="0">
                <a:latin typeface="Kruti Dev 010" pitchFamily="2" charset="0"/>
              </a:rPr>
              <a:t> </a:t>
            </a:r>
            <a:r>
              <a:rPr lang="en-US" sz="2000" dirty="0" err="1" smtClean="0">
                <a:latin typeface="Kruti Dev 010" pitchFamily="2" charset="0"/>
              </a:rPr>
              <a:t>dk</a:t>
            </a:r>
            <a:r>
              <a:rPr lang="en-US" sz="2000" dirty="0" smtClean="0">
                <a:latin typeface="Kruti Dev 010" pitchFamily="2" charset="0"/>
              </a:rPr>
              <a:t> </a:t>
            </a:r>
            <a:r>
              <a:rPr lang="en-US" sz="2000" dirty="0" err="1" smtClean="0">
                <a:latin typeface="Kruti Dev 010" pitchFamily="2" charset="0"/>
              </a:rPr>
              <a:t>vFkZ</a:t>
            </a:r>
            <a:r>
              <a:rPr lang="en-US" sz="2000" dirty="0" smtClean="0">
                <a:latin typeface="Kruti Dev 010" pitchFamily="2" charset="0"/>
              </a:rPr>
              <a:t> </a:t>
            </a:r>
            <a:r>
              <a:rPr lang="en-US" sz="2000" dirty="0" err="1" smtClean="0">
                <a:latin typeface="Kruti Dev 010" pitchFamily="2" charset="0"/>
              </a:rPr>
              <a:t>vfHkO;fDr</a:t>
            </a:r>
            <a:r>
              <a:rPr lang="en-US" sz="2000" dirty="0" smtClean="0">
                <a:latin typeface="Kruti Dev 010" pitchFamily="2" charset="0"/>
              </a:rPr>
              <a:t> </a:t>
            </a:r>
            <a:r>
              <a:rPr lang="en-US" sz="2000" dirty="0" err="1" smtClean="0">
                <a:latin typeface="Kruti Dev 010" pitchFamily="2" charset="0"/>
              </a:rPr>
              <a:t>la;ksx</a:t>
            </a:r>
            <a:r>
              <a:rPr lang="en-US" sz="2000" dirty="0" smtClean="0">
                <a:latin typeface="Kruti Dev 010" pitchFamily="2" charset="0"/>
              </a:rPr>
              <a:t> </a:t>
            </a:r>
            <a:r>
              <a:rPr lang="en-US" sz="2000" dirty="0" err="1" smtClean="0">
                <a:latin typeface="Kruti Dev 010" pitchFamily="2" charset="0"/>
              </a:rPr>
              <a:t>dk</a:t>
            </a:r>
            <a:r>
              <a:rPr lang="en-US" sz="2000" dirty="0" smtClean="0">
                <a:latin typeface="Kruti Dev 010" pitchFamily="2" charset="0"/>
              </a:rPr>
              <a:t> </a:t>
            </a:r>
            <a:r>
              <a:rPr lang="en-US" sz="2000" dirty="0" err="1" smtClean="0">
                <a:latin typeface="Kruti Dev 010" pitchFamily="2" charset="0"/>
              </a:rPr>
              <a:t>O;aX</a:t>
            </a:r>
            <a:r>
              <a:rPr lang="en-US" sz="2000" dirty="0" smtClean="0">
                <a:latin typeface="Kruti Dev 010" pitchFamily="2" charset="0"/>
              </a:rPr>
              <a:t>; </a:t>
            </a:r>
            <a:r>
              <a:rPr lang="en-US" sz="2000" dirty="0" err="1" smtClean="0">
                <a:latin typeface="Kruti Dev 010" pitchFamily="2" charset="0"/>
              </a:rPr>
              <a:t>O;atd</a:t>
            </a:r>
            <a:r>
              <a:rPr lang="en-US" sz="2000" dirty="0" smtClean="0">
                <a:latin typeface="Kruti Dev 010" pitchFamily="2" charset="0"/>
              </a:rPr>
              <a:t> </a:t>
            </a:r>
            <a:r>
              <a:rPr lang="en-US" sz="2000" dirty="0" err="1" smtClean="0">
                <a:latin typeface="Kruti Dev 010" pitchFamily="2" charset="0"/>
              </a:rPr>
              <a:t>laca</a:t>
            </a:r>
            <a:r>
              <a:rPr lang="en-US" sz="2000" dirty="0" smtClean="0">
                <a:latin typeface="Kruti Dev 010" pitchFamily="2" charset="0"/>
              </a:rPr>
              <a:t>/k</a:t>
            </a:r>
            <a:endParaRPr lang="en-US" sz="2000" dirty="0">
              <a:latin typeface="Kruti Dev 010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209800" y="2514600"/>
            <a:ext cx="5181600" cy="22159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3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/</a:t>
            </a:r>
            <a:r>
              <a:rPr lang="en-US" sz="13800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kU;okn</a:t>
            </a:r>
            <a:r>
              <a:rPr lang="en-US" sz="13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 </a:t>
            </a:r>
            <a:endParaRPr lang="en-US" sz="13800" dirty="0">
              <a:solidFill>
                <a:srgbClr val="002060"/>
              </a:solidFill>
            </a:endParaRP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118</TotalTime>
  <Words>239</Words>
  <Application>Microsoft Office PowerPoint</Application>
  <PresentationFormat>On-screen Show (4:3)</PresentationFormat>
  <Paragraphs>65</Paragraphs>
  <Slides>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Flow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Admin</dc:creator>
  <cp:lastModifiedBy>Asus</cp:lastModifiedBy>
  <cp:revision>46</cp:revision>
  <dcterms:created xsi:type="dcterms:W3CDTF">2017-04-24T06:03:39Z</dcterms:created>
  <dcterms:modified xsi:type="dcterms:W3CDTF">2019-10-19T04:18:00Z</dcterms:modified>
</cp:coreProperties>
</file>