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0FCCB-B4BC-47F1-9977-F8DBA2A38C9B}" type="datetimeFigureOut">
              <a:rPr lang="en-US" smtClean="0"/>
              <a:pPr/>
              <a:t>24-Sep-19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8B3B7-A4B2-471E-B034-4488F640F0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0FCCB-B4BC-47F1-9977-F8DBA2A38C9B}" type="datetimeFigureOut">
              <a:rPr lang="en-US" smtClean="0"/>
              <a:pPr/>
              <a:t>24-Sep-19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8B3B7-A4B2-471E-B034-4488F640F0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0FCCB-B4BC-47F1-9977-F8DBA2A38C9B}" type="datetimeFigureOut">
              <a:rPr lang="en-US" smtClean="0"/>
              <a:pPr/>
              <a:t>24-Sep-19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8B3B7-A4B2-471E-B034-4488F640F0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0FCCB-B4BC-47F1-9977-F8DBA2A38C9B}" type="datetimeFigureOut">
              <a:rPr lang="en-US" smtClean="0"/>
              <a:pPr/>
              <a:t>24-Sep-19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8B3B7-A4B2-471E-B034-4488F640F0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0FCCB-B4BC-47F1-9977-F8DBA2A38C9B}" type="datetimeFigureOut">
              <a:rPr lang="en-US" smtClean="0"/>
              <a:pPr/>
              <a:t>24-Sep-19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CB8B3B7-A4B2-471E-B034-4488F640F0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0FCCB-B4BC-47F1-9977-F8DBA2A38C9B}" type="datetimeFigureOut">
              <a:rPr lang="en-US" smtClean="0"/>
              <a:pPr/>
              <a:t>24-Sep-19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8B3B7-A4B2-471E-B034-4488F640F0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0FCCB-B4BC-47F1-9977-F8DBA2A38C9B}" type="datetimeFigureOut">
              <a:rPr lang="en-US" smtClean="0"/>
              <a:pPr/>
              <a:t>24-Sep-19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8B3B7-A4B2-471E-B034-4488F640F0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0FCCB-B4BC-47F1-9977-F8DBA2A38C9B}" type="datetimeFigureOut">
              <a:rPr lang="en-US" smtClean="0"/>
              <a:pPr/>
              <a:t>24-Sep-19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8B3B7-A4B2-471E-B034-4488F640F0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0FCCB-B4BC-47F1-9977-F8DBA2A38C9B}" type="datetimeFigureOut">
              <a:rPr lang="en-US" smtClean="0"/>
              <a:pPr/>
              <a:t>24-Sep-19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8B3B7-A4B2-471E-B034-4488F640F0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0FCCB-B4BC-47F1-9977-F8DBA2A38C9B}" type="datetimeFigureOut">
              <a:rPr lang="en-US" smtClean="0"/>
              <a:pPr/>
              <a:t>24-Sep-19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8B3B7-A4B2-471E-B034-4488F640F0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0FCCB-B4BC-47F1-9977-F8DBA2A38C9B}" type="datetimeFigureOut">
              <a:rPr lang="en-US" smtClean="0"/>
              <a:pPr/>
              <a:t>24-Sep-19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8B3B7-A4B2-471E-B034-4488F640F0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3D0FCCB-B4BC-47F1-9977-F8DBA2A38C9B}" type="datetimeFigureOut">
              <a:rPr lang="en-US" smtClean="0"/>
              <a:pPr/>
              <a:t>24-Sep-19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CB8B3B7-A4B2-471E-B034-4488F640F02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228600"/>
            <a:ext cx="8229600" cy="1828800"/>
          </a:xfrm>
        </p:spPr>
        <p:txBody>
          <a:bodyPr>
            <a:normAutofit/>
          </a:bodyPr>
          <a:lstStyle/>
          <a:p>
            <a:r>
              <a:rPr lang="en-US" sz="5400" u="sng" dirty="0" smtClean="0">
                <a:solidFill>
                  <a:schemeClr val="tx1"/>
                </a:solidFill>
              </a:rPr>
              <a:t>DEPARTMENT  OF PSYCHOLOGY</a:t>
            </a:r>
            <a:endParaRPr lang="en-US" sz="5400" u="sng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2362200"/>
            <a:ext cx="8305800" cy="4114800"/>
          </a:xfrm>
        </p:spPr>
        <p:txBody>
          <a:bodyPr>
            <a:normAutofit/>
          </a:bodyPr>
          <a:lstStyle/>
          <a:p>
            <a:r>
              <a:rPr lang="en-US" sz="4400" b="1" dirty="0" smtClean="0"/>
              <a:t>CLASS  - B.A.1</a:t>
            </a:r>
            <a:r>
              <a:rPr lang="en-US" sz="4400" b="1" baseline="30000" dirty="0" smtClean="0"/>
              <a:t>ST</a:t>
            </a:r>
            <a:r>
              <a:rPr lang="en-US" sz="4400" b="1" dirty="0" smtClean="0"/>
              <a:t> YEAR</a:t>
            </a:r>
          </a:p>
          <a:p>
            <a:r>
              <a:rPr lang="en-US" sz="4400" b="1" dirty="0" smtClean="0"/>
              <a:t>SUBJECT – MEMORY</a:t>
            </a:r>
          </a:p>
          <a:p>
            <a:endParaRPr lang="en-US" sz="4400" dirty="0" smtClean="0"/>
          </a:p>
          <a:p>
            <a:r>
              <a:rPr lang="en-US" sz="4800" b="1" u="sng" dirty="0" smtClean="0"/>
              <a:t>BY – DR. SHAKUNTALA DULHANI</a:t>
            </a:r>
            <a:endParaRPr lang="en-US" sz="4800" b="1" u="sng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u="sng" dirty="0" smtClean="0"/>
              <a:t>TYPES  OF  MEMORY</a:t>
            </a:r>
            <a:endParaRPr lang="en-US" sz="6000" u="sng" dirty="0"/>
          </a:p>
        </p:txBody>
      </p:sp>
      <p:pic>
        <p:nvPicPr>
          <p:cNvPr id="4" name="Content Placeholder 3" descr="1569151675714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4800" y="1905000"/>
            <a:ext cx="8382000" cy="4765675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4648200"/>
          </a:xfrm>
        </p:spPr>
        <p:txBody>
          <a:bodyPr>
            <a:normAutofit/>
          </a:bodyPr>
          <a:lstStyle/>
          <a:p>
            <a:r>
              <a:rPr lang="en-US" sz="8000" u="sng" dirty="0" smtClean="0"/>
              <a:t> 1. SENSORY  MEMORY</a:t>
            </a:r>
            <a:endParaRPr lang="en-US" sz="8000" u="sng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u="sng" dirty="0" smtClean="0">
                <a:latin typeface="Aharoni" pitchFamily="2" charset="-79"/>
                <a:cs typeface="Aharoni" pitchFamily="2" charset="-79"/>
              </a:rPr>
              <a:t>ABOUT  SENSORY  MEMORY</a:t>
            </a:r>
            <a:endParaRPr lang="en-US" sz="4400" u="sng" dirty="0"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4" name="Content Placeholder 3" descr="IMG_20190922_16155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22797" y="1600200"/>
            <a:ext cx="6821203" cy="5257800"/>
          </a:xfrm>
        </p:spPr>
      </p:pic>
      <p:pic>
        <p:nvPicPr>
          <p:cNvPr id="5" name="Picture 4" descr="156915195970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00200"/>
            <a:ext cx="3124200" cy="52578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600200"/>
            <a:ext cx="8229600" cy="3581400"/>
          </a:xfrm>
        </p:spPr>
        <p:txBody>
          <a:bodyPr>
            <a:normAutofit/>
          </a:bodyPr>
          <a:lstStyle/>
          <a:p>
            <a:r>
              <a:rPr lang="en-US" sz="6600" u="sng" dirty="0" smtClean="0"/>
              <a:t>2. SHORT – TERM  MEMORY</a:t>
            </a:r>
            <a:endParaRPr lang="en-US" sz="6600" u="sng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u="sng" dirty="0" smtClean="0"/>
              <a:t>ABOUT  SHORT -  TERM MEMORY</a:t>
            </a:r>
            <a:endParaRPr lang="en-US" sz="4400" u="sng" dirty="0"/>
          </a:p>
        </p:txBody>
      </p:sp>
      <p:pic>
        <p:nvPicPr>
          <p:cNvPr id="4" name="Content Placeholder 3" descr="IMG_20190922_16162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676400"/>
            <a:ext cx="6520933" cy="5181600"/>
          </a:xfrm>
        </p:spPr>
      </p:pic>
      <p:pic>
        <p:nvPicPr>
          <p:cNvPr id="5" name="Picture 4" descr="156915146067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9200" y="1676400"/>
            <a:ext cx="4114800" cy="2286000"/>
          </a:xfrm>
          <a:prstGeom prst="rect">
            <a:avLst/>
          </a:prstGeom>
        </p:spPr>
      </p:pic>
      <p:pic>
        <p:nvPicPr>
          <p:cNvPr id="6" name="Picture 5" descr="156915134066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9200" y="3810000"/>
            <a:ext cx="4114800" cy="304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IMG_20190922_16173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4800" y="228600"/>
            <a:ext cx="8534400" cy="6324600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447800"/>
            <a:ext cx="8229600" cy="3611562"/>
          </a:xfrm>
        </p:spPr>
        <p:txBody>
          <a:bodyPr>
            <a:normAutofit/>
          </a:bodyPr>
          <a:lstStyle/>
          <a:p>
            <a:r>
              <a:rPr lang="en-US" sz="6600" u="sng" dirty="0" smtClean="0"/>
              <a:t>3. LONG - TERM  MEMORY</a:t>
            </a:r>
            <a:endParaRPr lang="en-US" sz="6600" u="sng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u="sng" dirty="0" smtClean="0"/>
              <a:t>ABOUT  LONG – TERM  MEMORY</a:t>
            </a:r>
            <a:endParaRPr lang="en-US" sz="4400" u="sng" dirty="0"/>
          </a:p>
        </p:txBody>
      </p:sp>
      <p:pic>
        <p:nvPicPr>
          <p:cNvPr id="4" name="Content Placeholder 3" descr="IMG_20190922_16164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6000" y="1600200"/>
            <a:ext cx="6858000" cy="5257800"/>
          </a:xfrm>
        </p:spPr>
      </p:pic>
      <p:pic>
        <p:nvPicPr>
          <p:cNvPr id="5" name="Picture 4" descr="156915163452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00200"/>
            <a:ext cx="3124200" cy="52578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IMG_20190922_16180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4800" y="228600"/>
            <a:ext cx="8610600" cy="6400799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u="sng" dirty="0" smtClean="0">
                <a:solidFill>
                  <a:schemeClr val="tx1"/>
                </a:solidFill>
              </a:rPr>
              <a:t>FORGETTING</a:t>
            </a:r>
            <a:endParaRPr lang="en-US" sz="6000" u="sng" dirty="0">
              <a:solidFill>
                <a:schemeClr val="tx1"/>
              </a:solidFill>
            </a:endParaRPr>
          </a:p>
        </p:txBody>
      </p:sp>
      <p:pic>
        <p:nvPicPr>
          <p:cNvPr id="8" name="Content Placeholder 7" descr="IMG_20190922_16190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33801" y="1601786"/>
            <a:ext cx="5410199" cy="5256214"/>
          </a:xfrm>
        </p:spPr>
      </p:pic>
      <p:pic>
        <p:nvPicPr>
          <p:cNvPr id="9" name="Picture 8" descr="156915136158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00200"/>
            <a:ext cx="4070916" cy="5257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u="sng" dirty="0" smtClean="0">
                <a:solidFill>
                  <a:schemeClr val="tx1"/>
                </a:solidFill>
                <a:latin typeface="Bell MT" pitchFamily="18" charset="0"/>
              </a:rPr>
              <a:t>WHAT  IS  MEMORY ?</a:t>
            </a:r>
            <a:endParaRPr lang="en-US" sz="4800" u="sng" dirty="0">
              <a:solidFill>
                <a:schemeClr val="tx1"/>
              </a:solidFill>
              <a:latin typeface="Bell MT" pitchFamily="18" charset="0"/>
            </a:endParaRPr>
          </a:p>
        </p:txBody>
      </p:sp>
      <p:pic>
        <p:nvPicPr>
          <p:cNvPr id="4" name="Content Placeholder 3" descr="IMG_20190922_16124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600200"/>
            <a:ext cx="6858000" cy="5257800"/>
          </a:xfrm>
        </p:spPr>
      </p:pic>
      <p:pic>
        <p:nvPicPr>
          <p:cNvPr id="5" name="Picture 4" descr="156915126783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9907" y="1600200"/>
            <a:ext cx="2534093" cy="5257800"/>
          </a:xfrm>
          <a:prstGeom prst="rect">
            <a:avLst/>
          </a:prstGeom>
        </p:spPr>
      </p:pic>
      <p:pic>
        <p:nvPicPr>
          <p:cNvPr id="6" name="Picture 5" descr="156915129553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0600" y="5257800"/>
            <a:ext cx="4876800" cy="16002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1569151959702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1000" y="304800"/>
            <a:ext cx="8458200" cy="6248400"/>
          </a:xfrm>
        </p:spPr>
      </p:pic>
      <p:sp>
        <p:nvSpPr>
          <p:cNvPr id="7" name="Horizontal Scroll 6"/>
          <p:cNvSpPr/>
          <p:nvPr/>
        </p:nvSpPr>
        <p:spPr>
          <a:xfrm>
            <a:off x="990600" y="5486400"/>
            <a:ext cx="7010400" cy="1371600"/>
          </a:xfrm>
          <a:prstGeom prst="horizontalScroll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latin typeface="Brush Script MT" pitchFamily="66" charset="0"/>
              </a:rPr>
              <a:t>Thanks  for  Watching !!!!!!........</a:t>
            </a:r>
            <a:endParaRPr lang="en-US" sz="4000" dirty="0">
              <a:latin typeface="Brush Script MT" pitchFamily="66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53400" cy="1143000"/>
          </a:xfrm>
        </p:spPr>
        <p:txBody>
          <a:bodyPr>
            <a:normAutofit/>
          </a:bodyPr>
          <a:lstStyle/>
          <a:p>
            <a:r>
              <a:rPr lang="en-US" sz="6600" u="sng" dirty="0" smtClean="0">
                <a:latin typeface="Bell MT" pitchFamily="18" charset="0"/>
              </a:rPr>
              <a:t>ABOUT MEMORY</a:t>
            </a:r>
            <a:endParaRPr lang="en-US" sz="6600" u="sng" dirty="0">
              <a:latin typeface="Bell MT" pitchFamily="18" charset="0"/>
            </a:endParaRPr>
          </a:p>
        </p:txBody>
      </p:sp>
      <p:pic>
        <p:nvPicPr>
          <p:cNvPr id="4" name="Content Placeholder 3" descr="IMG_20190922_16130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05200" y="1752600"/>
            <a:ext cx="5486400" cy="5105400"/>
          </a:xfrm>
        </p:spPr>
      </p:pic>
      <p:pic>
        <p:nvPicPr>
          <p:cNvPr id="5" name="Picture 4" descr="156915189508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52600"/>
            <a:ext cx="3962400" cy="51054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800" u="sng" dirty="0" smtClean="0">
                <a:solidFill>
                  <a:schemeClr val="tx1"/>
                </a:solidFill>
                <a:latin typeface="Bell MT" pitchFamily="18" charset="0"/>
              </a:rPr>
              <a:t>THREE  STAGES  OF MEMORY</a:t>
            </a:r>
            <a:endParaRPr lang="en-US" sz="4800" u="sng" dirty="0">
              <a:solidFill>
                <a:schemeClr val="tx1"/>
              </a:solidFill>
              <a:latin typeface="Bell MT" pitchFamily="18" charset="0"/>
            </a:endParaRPr>
          </a:p>
        </p:txBody>
      </p:sp>
      <p:pic>
        <p:nvPicPr>
          <p:cNvPr id="4" name="Content Placeholder 3" descr="IMG_20190922_16131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4800" y="1600200"/>
            <a:ext cx="8610600" cy="502920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u="sng" dirty="0" smtClean="0">
                <a:latin typeface="Bell MT" pitchFamily="18" charset="0"/>
              </a:rPr>
              <a:t>STAGE  - 1 {ENCODING}</a:t>
            </a:r>
            <a:endParaRPr lang="en-US" sz="5400" u="sng" dirty="0">
              <a:latin typeface="Bell MT" pitchFamily="18" charset="0"/>
            </a:endParaRPr>
          </a:p>
        </p:txBody>
      </p:sp>
      <p:pic>
        <p:nvPicPr>
          <p:cNvPr id="4" name="Content Placeholder 3" descr="IMG_20190922_16132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43200" y="1600200"/>
            <a:ext cx="6400800" cy="5029200"/>
          </a:xfrm>
        </p:spPr>
      </p:pic>
      <p:pic>
        <p:nvPicPr>
          <p:cNvPr id="5" name="Picture 4" descr="156915128707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00200"/>
            <a:ext cx="3276599" cy="50292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IMG_20190922_16133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1000" y="533400"/>
            <a:ext cx="8382000" cy="601980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u="sng" dirty="0" smtClean="0">
                <a:latin typeface="Bell MT" pitchFamily="18" charset="0"/>
              </a:rPr>
              <a:t>STAGE  - 2 {STORAGE}</a:t>
            </a:r>
            <a:endParaRPr lang="en-US" sz="5400" u="sng" dirty="0">
              <a:latin typeface="Bell MT" pitchFamily="18" charset="0"/>
            </a:endParaRPr>
          </a:p>
        </p:txBody>
      </p:sp>
      <p:pic>
        <p:nvPicPr>
          <p:cNvPr id="6" name="Content Placeholder 5" descr="IMG_20190922_16143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676400"/>
            <a:ext cx="6477000" cy="5181600"/>
          </a:xfrm>
        </p:spPr>
      </p:pic>
      <p:pic>
        <p:nvPicPr>
          <p:cNvPr id="8" name="Picture 7" descr="156915171455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200" y="1676400"/>
            <a:ext cx="3352800" cy="51816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IMG_20190922_16145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4800" y="304800"/>
            <a:ext cx="8610600" cy="632460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u="sng" dirty="0" smtClean="0">
                <a:latin typeface="Bell MT" pitchFamily="18" charset="0"/>
              </a:rPr>
              <a:t>STAGE – 3 {RETRIEVAL}</a:t>
            </a:r>
            <a:endParaRPr lang="en-US" sz="5400" u="sng" dirty="0">
              <a:latin typeface="Bell MT" pitchFamily="18" charset="0"/>
            </a:endParaRPr>
          </a:p>
        </p:txBody>
      </p:sp>
      <p:pic>
        <p:nvPicPr>
          <p:cNvPr id="4" name="Content Placeholder 3" descr="IMG_20190922_16152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43200" y="1524000"/>
            <a:ext cx="6248400" cy="5181600"/>
          </a:xfrm>
        </p:spPr>
      </p:pic>
      <p:pic>
        <p:nvPicPr>
          <p:cNvPr id="5" name="Picture 4" descr="156915133273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1524000"/>
            <a:ext cx="3276600" cy="5181600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110</TotalTime>
  <Words>82</Words>
  <Application>Microsoft Office PowerPoint</Application>
  <PresentationFormat>On-screen Show (4:3)</PresentationFormat>
  <Paragraphs>20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Apex</vt:lpstr>
      <vt:lpstr>DEPARTMENT  OF PSYCHOLOGY</vt:lpstr>
      <vt:lpstr>WHAT  IS  MEMORY ?</vt:lpstr>
      <vt:lpstr>ABOUT MEMORY</vt:lpstr>
      <vt:lpstr>THREE  STAGES  OF MEMORY</vt:lpstr>
      <vt:lpstr>STAGE  - 1 {ENCODING}</vt:lpstr>
      <vt:lpstr>Slide 6</vt:lpstr>
      <vt:lpstr>STAGE  - 2 {STORAGE}</vt:lpstr>
      <vt:lpstr>Slide 8</vt:lpstr>
      <vt:lpstr>STAGE – 3 {RETRIEVAL}</vt:lpstr>
      <vt:lpstr>TYPES  OF  MEMORY</vt:lpstr>
      <vt:lpstr> 1. SENSORY  MEMORY</vt:lpstr>
      <vt:lpstr>ABOUT  SENSORY  MEMORY</vt:lpstr>
      <vt:lpstr>2. SHORT – TERM  MEMORY</vt:lpstr>
      <vt:lpstr>ABOUT  SHORT -  TERM MEMORY</vt:lpstr>
      <vt:lpstr>Slide 15</vt:lpstr>
      <vt:lpstr>3. LONG - TERM  MEMORY</vt:lpstr>
      <vt:lpstr>ABOUT  LONG – TERM  MEMORY</vt:lpstr>
      <vt:lpstr>Slide 18</vt:lpstr>
      <vt:lpstr>FORGETTING</vt:lpstr>
      <vt:lpstr>Slide 20</vt:lpstr>
    </vt:vector>
  </TitlesOfParts>
  <Company>by adguard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win7</dc:creator>
  <cp:lastModifiedBy>a</cp:lastModifiedBy>
  <cp:revision>30</cp:revision>
  <dcterms:created xsi:type="dcterms:W3CDTF">2019-09-22T10:50:23Z</dcterms:created>
  <dcterms:modified xsi:type="dcterms:W3CDTF">2019-09-24T10:27:20Z</dcterms:modified>
</cp:coreProperties>
</file>